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60" r:id="rId3"/>
    <p:sldMasterId id="2147483662" r:id="rId4"/>
    <p:sldMasterId id="2147483672" r:id="rId5"/>
  </p:sldMasterIdLst>
  <p:notesMasterIdLst>
    <p:notesMasterId r:id="rId29"/>
  </p:notesMasterIdLst>
  <p:handoutMasterIdLst>
    <p:handoutMasterId r:id="rId30"/>
  </p:handoutMasterIdLst>
  <p:sldIdLst>
    <p:sldId id="1535" r:id="rId6"/>
    <p:sldId id="2628" r:id="rId7"/>
    <p:sldId id="651" r:id="rId8"/>
    <p:sldId id="2626" r:id="rId9"/>
    <p:sldId id="536" r:id="rId10"/>
    <p:sldId id="1447" r:id="rId11"/>
    <p:sldId id="2629" r:id="rId12"/>
    <p:sldId id="1537" r:id="rId13"/>
    <p:sldId id="2635" r:id="rId14"/>
    <p:sldId id="1497" r:id="rId15"/>
    <p:sldId id="2636" r:id="rId16"/>
    <p:sldId id="2637" r:id="rId17"/>
    <p:sldId id="2638" r:id="rId18"/>
    <p:sldId id="2639" r:id="rId19"/>
    <p:sldId id="973" r:id="rId20"/>
    <p:sldId id="2630" r:id="rId21"/>
    <p:sldId id="2634" r:id="rId22"/>
    <p:sldId id="2631" r:id="rId23"/>
    <p:sldId id="1542" r:id="rId24"/>
    <p:sldId id="985" r:id="rId25"/>
    <p:sldId id="2632" r:id="rId26"/>
    <p:sldId id="984" r:id="rId27"/>
    <p:sldId id="288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  <a:srgbClr val="006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14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53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1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E23121D-534D-C18D-86F2-F8B084E7F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24E421-5F99-33C1-6C60-3D67F5BBC3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1D20C-92F4-4D32-92CD-1278806BF344}" type="datetimeFigureOut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CEAC0C-2766-8EA5-AFAC-04E2AE7E12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69A8BD-4CEA-8355-A923-3DE76C6694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7DA4C-D0A3-441A-A01E-F1F72C62F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079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7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67808F41-F14C-4E4D-A95C-18F4FC8AB2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09F2842E-82FC-4783-ACA9-2C56B7286E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选择哪些功能开启，哪些关闭。我们默认即可。然后点击下一步</a:t>
            </a:r>
          </a:p>
        </p:txBody>
      </p:sp>
      <p:sp>
        <p:nvSpPr>
          <p:cNvPr id="30724" name="灯片编号占位符 3">
            <a:extLst>
              <a:ext uri="{FF2B5EF4-FFF2-40B4-BE49-F238E27FC236}">
                <a16:creationId xmlns:a16="http://schemas.microsoft.com/office/drawing/2014/main" id="{C3FE3E45-AC92-44C4-AAEF-C9ACF1728C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E4CA675A-7CB1-4758-83C3-8A56947F5A3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67808F41-F14C-4E4D-A95C-18F4FC8AB2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09F2842E-82FC-4783-ACA9-2C56B7286E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选择哪些功能开启，哪些关闭。我们默认即可。然后点击下一步</a:t>
            </a:r>
          </a:p>
        </p:txBody>
      </p:sp>
      <p:sp>
        <p:nvSpPr>
          <p:cNvPr id="30724" name="灯片编号占位符 3">
            <a:extLst>
              <a:ext uri="{FF2B5EF4-FFF2-40B4-BE49-F238E27FC236}">
                <a16:creationId xmlns:a16="http://schemas.microsoft.com/office/drawing/2014/main" id="{C3FE3E45-AC92-44C4-AAEF-C9ACF1728C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E4CA675A-7CB1-4758-83C3-8A56947F5A3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176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197" y="956241"/>
            <a:ext cx="11060481" cy="5331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单击此处编辑内容</a:t>
            </a:r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E0BD5DE7-58FF-A736-CEC2-C49FBA54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6" y="336399"/>
            <a:ext cx="10747497" cy="4744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2828A69B-715F-4EF1-58FB-A763C01CE99E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09C51A0-F849-48A7-BC23-68B1480BCFB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903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8514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757246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A2C6D317-56F4-9711-5A26-95000236D36F}"/>
              </a:ext>
            </a:extLst>
          </p:cNvPr>
          <p:cNvSpPr/>
          <p:nvPr userDrawn="1"/>
        </p:nvSpPr>
        <p:spPr>
          <a:xfrm>
            <a:off x="375011" y="1961115"/>
            <a:ext cx="220344" cy="2203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B200C4C-3F9D-867C-E497-ADCB7E43A5BB}"/>
              </a:ext>
            </a:extLst>
          </p:cNvPr>
          <p:cNvSpPr/>
          <p:nvPr userDrawn="1"/>
        </p:nvSpPr>
        <p:spPr>
          <a:xfrm>
            <a:off x="2838084" y="-2028162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824A05E-CCAC-E012-444F-D8238FD3ABEF}"/>
              </a:ext>
            </a:extLst>
          </p:cNvPr>
          <p:cNvSpPr/>
          <p:nvPr userDrawn="1"/>
        </p:nvSpPr>
        <p:spPr>
          <a:xfrm>
            <a:off x="4568596" y="-297650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C93AF0E-4B39-C67D-D03D-00737E937EE7}"/>
              </a:ext>
            </a:extLst>
          </p:cNvPr>
          <p:cNvSpPr/>
          <p:nvPr userDrawn="1"/>
        </p:nvSpPr>
        <p:spPr>
          <a:xfrm>
            <a:off x="6170528" y="1304282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2220686"/>
            <a:ext cx="10858500" cy="86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zh-CN" altLang="en-US" sz="4800" b="1" dirty="0">
                <a:solidFill>
                  <a:schemeClr val="accent1"/>
                </a:solidFill>
              </a:defRPr>
            </a:lvl1pPr>
          </a:lstStyle>
          <a:p>
            <a:pPr lvl="0" defTabSz="914354"/>
            <a:r>
              <a:rPr lang="zh-CN" altLang="en-US"/>
              <a:t>点击输入一级标题</a:t>
            </a:r>
            <a:endParaRPr lang="zh-CN" altLang="en-US" dirty="0"/>
          </a:p>
        </p:txBody>
      </p:sp>
      <p:grpSp>
        <p:nvGrpSpPr>
          <p:cNvPr id="6" name="íS1iďê">
            <a:extLst>
              <a:ext uri="{FF2B5EF4-FFF2-40B4-BE49-F238E27FC236}">
                <a16:creationId xmlns:a16="http://schemas.microsoft.com/office/drawing/2014/main" id="{4883F772-DFB6-F082-E942-F47544710FF8}"/>
              </a:ext>
            </a:extLst>
          </p:cNvPr>
          <p:cNvGrpSpPr/>
          <p:nvPr userDrawn="1"/>
        </p:nvGrpSpPr>
        <p:grpSpPr>
          <a:xfrm>
            <a:off x="7262969" y="2396723"/>
            <a:ext cx="435738" cy="435738"/>
            <a:chOff x="7101141" y="4197557"/>
            <a:chExt cx="435738" cy="435738"/>
          </a:xfrm>
        </p:grpSpPr>
        <p:sp>
          <p:nvSpPr>
            <p:cNvPr id="11" name="iS1íḓê">
              <a:extLst>
                <a:ext uri="{FF2B5EF4-FFF2-40B4-BE49-F238E27FC236}">
                  <a16:creationId xmlns:a16="http://schemas.microsoft.com/office/drawing/2014/main" id="{6F73DB22-8BD9-67FD-6EBE-B56D6BF83FC2}"/>
                </a:ext>
              </a:extLst>
            </p:cNvPr>
            <p:cNvSpPr/>
            <p:nvPr/>
          </p:nvSpPr>
          <p:spPr>
            <a:xfrm>
              <a:off x="7101141" y="4197557"/>
              <a:ext cx="435738" cy="4357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î$ľiḓe">
              <a:extLst>
                <a:ext uri="{FF2B5EF4-FFF2-40B4-BE49-F238E27FC236}">
                  <a16:creationId xmlns:a16="http://schemas.microsoft.com/office/drawing/2014/main" id="{82339D60-0D0F-E0A8-9FEF-57B1B018D0C7}"/>
                </a:ext>
              </a:extLst>
            </p:cNvPr>
            <p:cNvSpPr/>
            <p:nvPr userDrawn="1"/>
          </p:nvSpPr>
          <p:spPr>
            <a:xfrm>
              <a:off x="7252642" y="4348192"/>
              <a:ext cx="132735" cy="1327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C241F82-E1B0-0249-A9D6-2656A3C64C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3586894"/>
            <a:ext cx="4486275" cy="563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/>
              <a:t>点击输入副标题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F4E1EF7-DD7F-C77D-A571-C682C80AC047}"/>
              </a:ext>
            </a:extLst>
          </p:cNvPr>
          <p:cNvSpPr/>
          <p:nvPr userDrawn="1"/>
        </p:nvSpPr>
        <p:spPr>
          <a:xfrm>
            <a:off x="485183" y="1962438"/>
            <a:ext cx="350434" cy="3504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3C9B1B7-3BA3-1D3F-637E-1B77EAD927E4}"/>
              </a:ext>
            </a:extLst>
          </p:cNvPr>
          <p:cNvSpPr txBox="1"/>
          <p:nvPr userDrawn="1"/>
        </p:nvSpPr>
        <p:spPr>
          <a:xfrm>
            <a:off x="660399" y="6111671"/>
            <a:ext cx="8065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i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多一句没有，少一句不行，用更短的时间，教会更实用的技术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76DEFC5-AB31-715D-5481-255694BCA629}"/>
              </a:ext>
            </a:extLst>
          </p:cNvPr>
          <p:cNvSpPr/>
          <p:nvPr userDrawn="1"/>
        </p:nvSpPr>
        <p:spPr>
          <a:xfrm>
            <a:off x="720618" y="5942536"/>
            <a:ext cx="2001676" cy="636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EA3F6F4D-08CF-9E00-D954-69D3520E6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E490B8-2AEA-ACCD-9526-01BED78DEB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4276" flipH="1" flipV="1">
            <a:off x="3592764" y="481454"/>
            <a:ext cx="9317253" cy="621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41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完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>
            <a:extLst>
              <a:ext uri="{FF2B5EF4-FFF2-40B4-BE49-F238E27FC236}">
                <a16:creationId xmlns:a16="http://schemas.microsoft.com/office/drawing/2014/main" id="{9C7E64E7-1F0A-79D2-A263-3605467F0B51}"/>
              </a:ext>
            </a:extLst>
          </p:cNvPr>
          <p:cNvSpPr/>
          <p:nvPr userDrawn="1"/>
        </p:nvSpPr>
        <p:spPr>
          <a:xfrm>
            <a:off x="1367628" y="-121375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8A0D84D-155A-2194-ED3A-5A7CB9A4B72A}"/>
              </a:ext>
            </a:extLst>
          </p:cNvPr>
          <p:cNvSpPr/>
          <p:nvPr userDrawn="1"/>
        </p:nvSpPr>
        <p:spPr>
          <a:xfrm>
            <a:off x="3098140" y="51675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F7740DA-4F67-1648-9FE7-BA25A7F2910D}"/>
              </a:ext>
            </a:extLst>
          </p:cNvPr>
          <p:cNvSpPr/>
          <p:nvPr userDrawn="1"/>
        </p:nvSpPr>
        <p:spPr>
          <a:xfrm>
            <a:off x="4700072" y="211869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iṩ1iḍé">
            <a:extLst>
              <a:ext uri="{FF2B5EF4-FFF2-40B4-BE49-F238E27FC236}">
                <a16:creationId xmlns:a16="http://schemas.microsoft.com/office/drawing/2014/main" id="{7F87E56D-6D24-DF28-4A8B-DD94A5588CCD}"/>
              </a:ext>
            </a:extLst>
          </p:cNvPr>
          <p:cNvSpPr/>
          <p:nvPr userDrawn="1"/>
        </p:nvSpPr>
        <p:spPr>
          <a:xfrm>
            <a:off x="0" y="2689964"/>
            <a:ext cx="12192000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7CD92EE-FE45-4CC1-22A5-2D2AFAEDCC3F}"/>
              </a:ext>
            </a:extLst>
          </p:cNvPr>
          <p:cNvGrpSpPr/>
          <p:nvPr userDrawn="1"/>
        </p:nvGrpSpPr>
        <p:grpSpPr>
          <a:xfrm>
            <a:off x="3131925" y="2916806"/>
            <a:ext cx="4953838" cy="853924"/>
            <a:chOff x="3131925" y="2844887"/>
            <a:chExt cx="4953838" cy="853924"/>
          </a:xfrm>
        </p:grpSpPr>
        <p:pic>
          <p:nvPicPr>
            <p:cNvPr id="33" name="图片 1">
              <a:extLst>
                <a:ext uri="{FF2B5EF4-FFF2-40B4-BE49-F238E27FC236}">
                  <a16:creationId xmlns:a16="http://schemas.microsoft.com/office/drawing/2014/main" id="{C64F9D38-0ED4-99F8-903A-45555ADF80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627"/>
            <a:stretch/>
          </p:blipFill>
          <p:spPr bwMode="auto">
            <a:xfrm>
              <a:off x="3131925" y="2844887"/>
              <a:ext cx="2948463" cy="853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2C68E28-2375-6922-E133-284E7821B4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10382" y="3154751"/>
              <a:ext cx="0" cy="3801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C7DE38E-8849-1998-75E8-89E432D90EBE}"/>
                </a:ext>
              </a:extLst>
            </p:cNvPr>
            <p:cNvSpPr txBox="1"/>
            <p:nvPr userDrawn="1"/>
          </p:nvSpPr>
          <p:spPr>
            <a:xfrm>
              <a:off x="6096001" y="3021658"/>
              <a:ext cx="1989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传智教育旗下</a:t>
              </a:r>
              <a:endParaRPr lang="en-US" altLang="zh-CN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高端</a:t>
              </a:r>
              <a:r>
                <a:rPr lang="en-US" altLang="zh-CN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IT</a:t>
              </a:r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教育品牌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003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3296A99-F5C4-3E6A-FF6E-4852C12DEE94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C6ED1A-7B72-CBE7-8DC0-8CA41549B7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4165" y="2469081"/>
            <a:ext cx="3397250" cy="901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360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F3EC600-D80B-73CA-E06E-8768FDEAA4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2323" y="2679425"/>
            <a:ext cx="884931" cy="4810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029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目录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3AF24492-4E99-231B-3CC0-5126876878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5250" y="2203927"/>
            <a:ext cx="3484714" cy="66833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8D91FFE-8D14-92DF-853D-BD4509B509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85052" y="2526861"/>
            <a:ext cx="879475" cy="78614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Heavy"/>
                <a:ea typeface="阿里巴巴普惠体 Heavy"/>
                <a:cs typeface="+mn-cs"/>
              </a:rPr>
              <a:t>1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Heavy"/>
              <a:ea typeface="阿里巴巴普惠体 Heavy"/>
              <a:cs typeface="+mn-cs"/>
            </a:endParaRPr>
          </a:p>
        </p:txBody>
      </p:sp>
      <p:sp>
        <p:nvSpPr>
          <p:cNvPr id="2" name="文本占位符 25">
            <a:extLst>
              <a:ext uri="{FF2B5EF4-FFF2-40B4-BE49-F238E27FC236}">
                <a16:creationId xmlns:a16="http://schemas.microsoft.com/office/drawing/2014/main" id="{16A7C205-45D1-F79D-939F-C8FE0D7B4E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1439" y="2924827"/>
            <a:ext cx="3692525" cy="2206679"/>
          </a:xfrm>
          <a:prstGeom prst="rect">
            <a:avLst/>
          </a:prstGeom>
        </p:spPr>
        <p:txBody>
          <a:bodyPr anchor="t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26BF0C3-E78F-A831-4B61-1EB569AD1BF9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8867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06715BF8-0A12-5796-1551-488CA6BA7E8B}"/>
              </a:ext>
            </a:extLst>
          </p:cNvPr>
          <p:cNvSpPr txBox="1"/>
          <p:nvPr userDrawn="1"/>
        </p:nvSpPr>
        <p:spPr>
          <a:xfrm>
            <a:off x="4058865" y="2285292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accent1">
                        <a:alpha val="15000"/>
                      </a:schemeClr>
                    </a:gs>
                    <a:gs pos="0">
                      <a:schemeClr val="accent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CONTENT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6B50EE85-71F0-6A4A-F2C6-2ACBA4D846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0600" y="1662411"/>
            <a:ext cx="3692525" cy="2631150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27" name="íşľíďe">
            <a:extLst>
              <a:ext uri="{FF2B5EF4-FFF2-40B4-BE49-F238E27FC236}">
                <a16:creationId xmlns:a16="http://schemas.microsoft.com/office/drawing/2014/main" id="{32B4F824-6998-DCF1-0043-E682C565BE4E}"/>
              </a:ext>
            </a:extLst>
          </p:cNvPr>
          <p:cNvSpPr txBox="1"/>
          <p:nvPr userDrawn="1"/>
        </p:nvSpPr>
        <p:spPr>
          <a:xfrm flipH="1">
            <a:off x="4497713" y="2654820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641220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542133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025447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8170299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3226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7">
            <a:extLst>
              <a:ext uri="{FF2B5EF4-FFF2-40B4-BE49-F238E27FC236}">
                <a16:creationId xmlns:a16="http://schemas.microsoft.com/office/drawing/2014/main" id="{FCDA8ECA-5550-1579-68CA-CC29E9FA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26" y="335203"/>
            <a:ext cx="10737020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F420230-886B-D4D3-2B3C-23A24A3C217F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C47F643-5264-44DA-EC51-A1FD97EB2FD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42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4020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788316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271630" y="3071182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2163038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487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51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712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67163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ea typeface="Alibaba PuHuiTi B" pitchFamily="18" charset="-122"/>
                </a:rPr>
                <a:t>步骤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1801550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39810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1593837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0180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0003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2AF40A4C-1FC6-C591-0585-7320B21E3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9" r:id="rId3"/>
    <p:sldLayoutId id="214748366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4" r:id="rId11"/>
    <p:sldLayoutId id="214748368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95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六边形 63">
            <a:extLst>
              <a:ext uri="{FF2B5EF4-FFF2-40B4-BE49-F238E27FC236}">
                <a16:creationId xmlns:a16="http://schemas.microsoft.com/office/drawing/2014/main" id="{64701D48-3612-F015-7A0D-8329972945A7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4FB0A6B-66AE-D2A8-FCAE-415D3251A19B}"/>
              </a:ext>
            </a:extLst>
          </p:cNvPr>
          <p:cNvSpPr/>
          <p:nvPr userDrawn="1"/>
        </p:nvSpPr>
        <p:spPr>
          <a:xfrm>
            <a:off x="367090" y="-171481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8539A05-556B-81A4-0795-3B191CB53943}"/>
              </a:ext>
            </a:extLst>
          </p:cNvPr>
          <p:cNvSpPr/>
          <p:nvPr userDrawn="1"/>
        </p:nvSpPr>
        <p:spPr>
          <a:xfrm>
            <a:off x="2097602" y="1569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0CECE50-264B-8294-A89A-D0F8A1907A78}"/>
              </a:ext>
            </a:extLst>
          </p:cNvPr>
          <p:cNvSpPr/>
          <p:nvPr userDrawn="1"/>
        </p:nvSpPr>
        <p:spPr>
          <a:xfrm>
            <a:off x="3699534" y="161763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7E174D6B-A975-223E-7D47-56F22CD52ED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9714885" y="3956140"/>
            <a:ext cx="3017782" cy="2517866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105A365F-E05A-6A26-7E77-E6094786D794}"/>
              </a:ext>
            </a:extLst>
          </p:cNvPr>
          <p:cNvSpPr/>
          <p:nvPr userDrawn="1"/>
        </p:nvSpPr>
        <p:spPr>
          <a:xfrm>
            <a:off x="9005828" y="3429000"/>
            <a:ext cx="3359650" cy="356303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5FC8854-8C90-CD00-F013-8034EF541B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87C0C2E-27D7-4123-B01F-3144FCE1E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1" r="31458"/>
          <a:stretch/>
        </p:blipFill>
        <p:spPr>
          <a:xfrm>
            <a:off x="0" y="226026"/>
            <a:ext cx="4021016" cy="572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0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六边形 15">
            <a:extLst>
              <a:ext uri="{FF2B5EF4-FFF2-40B4-BE49-F238E27FC236}">
                <a16:creationId xmlns:a16="http://schemas.microsoft.com/office/drawing/2014/main" id="{1B81F0E8-945B-4099-5F07-E0BF1C3FBB59}"/>
              </a:ext>
            </a:extLst>
          </p:cNvPr>
          <p:cNvSpPr/>
          <p:nvPr userDrawn="1"/>
        </p:nvSpPr>
        <p:spPr>
          <a:xfrm>
            <a:off x="555427" y="466809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D22DB145-C6D6-05B9-DD0F-B45A661DEDD2}"/>
              </a:ext>
            </a:extLst>
          </p:cNvPr>
          <p:cNvSpPr/>
          <p:nvPr userDrawn="1"/>
        </p:nvSpPr>
        <p:spPr>
          <a:xfrm>
            <a:off x="232092" y="484693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>
            <a:extLst>
              <a:ext uri="{FF2B5EF4-FFF2-40B4-BE49-F238E27FC236}">
                <a16:creationId xmlns:a16="http://schemas.microsoft.com/office/drawing/2014/main" id="{78E05FA1-1830-1163-CFA5-036858DC6EA2}"/>
              </a:ext>
            </a:extLst>
          </p:cNvPr>
          <p:cNvSpPr/>
          <p:nvPr userDrawn="1"/>
        </p:nvSpPr>
        <p:spPr>
          <a:xfrm>
            <a:off x="1955455" y="570664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六边形 18">
            <a:extLst>
              <a:ext uri="{FF2B5EF4-FFF2-40B4-BE49-F238E27FC236}">
                <a16:creationId xmlns:a16="http://schemas.microsoft.com/office/drawing/2014/main" id="{1D0E7228-5407-1A86-2892-01555374856E}"/>
              </a:ext>
            </a:extLst>
          </p:cNvPr>
          <p:cNvSpPr/>
          <p:nvPr userDrawn="1"/>
        </p:nvSpPr>
        <p:spPr>
          <a:xfrm>
            <a:off x="1627448" y="58816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>
            <a:extLst>
              <a:ext uri="{FF2B5EF4-FFF2-40B4-BE49-F238E27FC236}">
                <a16:creationId xmlns:a16="http://schemas.microsoft.com/office/drawing/2014/main" id="{0CF68392-9E49-E170-4987-E8A7BD1B9171}"/>
              </a:ext>
            </a:extLst>
          </p:cNvPr>
          <p:cNvSpPr/>
          <p:nvPr userDrawn="1"/>
        </p:nvSpPr>
        <p:spPr>
          <a:xfrm>
            <a:off x="1299441" y="60566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BA5C53E6-3097-0BFC-AE3F-DCCC9ABFCC41}"/>
              </a:ext>
            </a:extLst>
          </p:cNvPr>
          <p:cNvSpPr/>
          <p:nvPr userDrawn="1"/>
        </p:nvSpPr>
        <p:spPr>
          <a:xfrm>
            <a:off x="1627447" y="62354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>
            <a:extLst>
              <a:ext uri="{FF2B5EF4-FFF2-40B4-BE49-F238E27FC236}">
                <a16:creationId xmlns:a16="http://schemas.microsoft.com/office/drawing/2014/main" id="{7BB9746F-3D38-1E94-5F40-1229155F902F}"/>
              </a:ext>
            </a:extLst>
          </p:cNvPr>
          <p:cNvSpPr/>
          <p:nvPr userDrawn="1"/>
        </p:nvSpPr>
        <p:spPr>
          <a:xfrm>
            <a:off x="1955453" y="6414297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1B13494D-DE3A-78AB-5BF5-FE26BED9B467}"/>
              </a:ext>
            </a:extLst>
          </p:cNvPr>
          <p:cNvSpPr/>
          <p:nvPr userDrawn="1"/>
        </p:nvSpPr>
        <p:spPr>
          <a:xfrm>
            <a:off x="1955452" y="67719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E64BE27-8CD5-64C8-DA45-C4F450978755}"/>
              </a:ext>
            </a:extLst>
          </p:cNvPr>
          <p:cNvSpPr/>
          <p:nvPr userDrawn="1"/>
        </p:nvSpPr>
        <p:spPr>
          <a:xfrm>
            <a:off x="2339455" y="6414297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9F1A4A4-9140-E9B3-2465-B6C6B116EA24}"/>
              </a:ext>
            </a:extLst>
          </p:cNvPr>
          <p:cNvCxnSpPr>
            <a:cxnSpLocks/>
            <a:stCxn id="17" idx="1"/>
          </p:cNvCxnSpPr>
          <p:nvPr userDrawn="1"/>
        </p:nvCxnSpPr>
        <p:spPr>
          <a:xfrm>
            <a:off x="557568" y="5204599"/>
            <a:ext cx="143106" cy="178833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3816BB5-C9D9-3736-DBE3-5C9D49D12413}"/>
              </a:ext>
            </a:extLst>
          </p:cNvPr>
          <p:cNvCxnSpPr>
            <a:cxnSpLocks/>
          </p:cNvCxnSpPr>
          <p:nvPr userDrawn="1"/>
        </p:nvCxnSpPr>
        <p:spPr>
          <a:xfrm>
            <a:off x="700674" y="5383432"/>
            <a:ext cx="241121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DA4CB6C-9F6A-DE38-1CF8-7B044D099826}"/>
              </a:ext>
            </a:extLst>
          </p:cNvPr>
          <p:cNvCxnSpPr>
            <a:cxnSpLocks/>
          </p:cNvCxnSpPr>
          <p:nvPr userDrawn="1"/>
        </p:nvCxnSpPr>
        <p:spPr>
          <a:xfrm>
            <a:off x="941795" y="5383432"/>
            <a:ext cx="340356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7748247-1ADA-2E10-4A56-8C9F5AFFC19E}"/>
              </a:ext>
            </a:extLst>
          </p:cNvPr>
          <p:cNvCxnSpPr>
            <a:cxnSpLocks/>
          </p:cNvCxnSpPr>
          <p:nvPr userDrawn="1"/>
        </p:nvCxnSpPr>
        <p:spPr>
          <a:xfrm>
            <a:off x="1282151" y="5383432"/>
            <a:ext cx="186338" cy="23514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EBDE2CE-D91D-FCC4-65D8-FFE3C343960A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395" y="5385849"/>
            <a:ext cx="152400" cy="23273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A3CEEE2-A968-7044-8F7E-49924BC5D637}"/>
              </a:ext>
            </a:extLst>
          </p:cNvPr>
          <p:cNvCxnSpPr>
            <a:cxnSpLocks/>
          </p:cNvCxnSpPr>
          <p:nvPr userDrawn="1"/>
        </p:nvCxnSpPr>
        <p:spPr>
          <a:xfrm flipH="1">
            <a:off x="1299441" y="5618580"/>
            <a:ext cx="166612" cy="2689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0E0D50F-A487-0666-EDEC-7D96E6C96427}"/>
              </a:ext>
            </a:extLst>
          </p:cNvPr>
          <p:cNvCxnSpPr>
            <a:cxnSpLocks/>
            <a:endCxn id="20" idx="4"/>
          </p:cNvCxnSpPr>
          <p:nvPr userDrawn="1"/>
        </p:nvCxnSpPr>
        <p:spPr>
          <a:xfrm>
            <a:off x="1298551" y="5885364"/>
            <a:ext cx="90307" cy="171267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A11F5436-5727-F27B-A3D5-C50E7C74359F}"/>
              </a:ext>
            </a:extLst>
          </p:cNvPr>
          <p:cNvCxnSpPr>
            <a:cxnSpLocks/>
          </p:cNvCxnSpPr>
          <p:nvPr userDrawn="1"/>
        </p:nvCxnSpPr>
        <p:spPr>
          <a:xfrm>
            <a:off x="1666204" y="5794086"/>
            <a:ext cx="48130" cy="9127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4418B16-5C08-2DCA-1E88-267BD85D21A1}"/>
              </a:ext>
            </a:extLst>
          </p:cNvPr>
          <p:cNvCxnSpPr>
            <a:cxnSpLocks/>
          </p:cNvCxnSpPr>
          <p:nvPr userDrawn="1"/>
        </p:nvCxnSpPr>
        <p:spPr>
          <a:xfrm flipH="1">
            <a:off x="1666204" y="6593130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632BA59-A547-A328-DF46-1D52B8D165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343704" y="6414297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六边形 49">
            <a:extLst>
              <a:ext uri="{FF2B5EF4-FFF2-40B4-BE49-F238E27FC236}">
                <a16:creationId xmlns:a16="http://schemas.microsoft.com/office/drawing/2014/main" id="{04BF8CAF-E445-183A-C65E-1829BB22BC8B}"/>
              </a:ext>
            </a:extLst>
          </p:cNvPr>
          <p:cNvSpPr/>
          <p:nvPr userDrawn="1"/>
        </p:nvSpPr>
        <p:spPr>
          <a:xfrm>
            <a:off x="974992" y="3820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六边形 50">
            <a:extLst>
              <a:ext uri="{FF2B5EF4-FFF2-40B4-BE49-F238E27FC236}">
                <a16:creationId xmlns:a16="http://schemas.microsoft.com/office/drawing/2014/main" id="{F306C9B1-841C-DF4D-BC43-C866751AD001}"/>
              </a:ext>
            </a:extLst>
          </p:cNvPr>
          <p:cNvSpPr/>
          <p:nvPr userDrawn="1"/>
        </p:nvSpPr>
        <p:spPr>
          <a:xfrm>
            <a:off x="646985" y="5570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六边形 51">
            <a:extLst>
              <a:ext uri="{FF2B5EF4-FFF2-40B4-BE49-F238E27FC236}">
                <a16:creationId xmlns:a16="http://schemas.microsoft.com/office/drawing/2014/main" id="{B44FB676-9474-6E0D-E798-28692E8DD457}"/>
              </a:ext>
            </a:extLst>
          </p:cNvPr>
          <p:cNvSpPr/>
          <p:nvPr userDrawn="1"/>
        </p:nvSpPr>
        <p:spPr>
          <a:xfrm>
            <a:off x="318978" y="73202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六边形 52">
            <a:extLst>
              <a:ext uri="{FF2B5EF4-FFF2-40B4-BE49-F238E27FC236}">
                <a16:creationId xmlns:a16="http://schemas.microsoft.com/office/drawing/2014/main" id="{234CC26C-FACC-3DED-3F34-5D2FBCA21311}"/>
              </a:ext>
            </a:extLst>
          </p:cNvPr>
          <p:cNvSpPr/>
          <p:nvPr userDrawn="1"/>
        </p:nvSpPr>
        <p:spPr>
          <a:xfrm>
            <a:off x="320061" y="1085846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六边形 53">
            <a:extLst>
              <a:ext uri="{FF2B5EF4-FFF2-40B4-BE49-F238E27FC236}">
                <a16:creationId xmlns:a16="http://schemas.microsoft.com/office/drawing/2014/main" id="{27BFDA2D-5453-0AAC-FA6D-80640A23E4CE}"/>
              </a:ext>
            </a:extLst>
          </p:cNvPr>
          <p:cNvSpPr/>
          <p:nvPr userDrawn="1"/>
        </p:nvSpPr>
        <p:spPr>
          <a:xfrm>
            <a:off x="1193162" y="902636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6E4D0E4-FCF3-BB9C-5A85-F8866579A681}"/>
              </a:ext>
            </a:extLst>
          </p:cNvPr>
          <p:cNvCxnSpPr>
            <a:cxnSpLocks/>
            <a:endCxn id="54" idx="4"/>
          </p:cNvCxnSpPr>
          <p:nvPr userDrawn="1"/>
        </p:nvCxnSpPr>
        <p:spPr>
          <a:xfrm>
            <a:off x="1286822" y="73759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5447903-F4ED-0ED7-ACFA-0D1874C73166}"/>
              </a:ext>
            </a:extLst>
          </p:cNvPr>
          <p:cNvCxnSpPr>
            <a:cxnSpLocks/>
          </p:cNvCxnSpPr>
          <p:nvPr userDrawn="1"/>
        </p:nvCxnSpPr>
        <p:spPr>
          <a:xfrm>
            <a:off x="974992" y="90043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4B5F0C7E-934E-B416-B2C1-0ED3E1158D1B}"/>
              </a:ext>
            </a:extLst>
          </p:cNvPr>
          <p:cNvCxnSpPr>
            <a:cxnSpLocks/>
            <a:endCxn id="54" idx="5"/>
          </p:cNvCxnSpPr>
          <p:nvPr userDrawn="1"/>
        </p:nvCxnSpPr>
        <p:spPr>
          <a:xfrm flipH="1">
            <a:off x="1881300" y="902636"/>
            <a:ext cx="800116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六边形 61">
            <a:extLst>
              <a:ext uri="{FF2B5EF4-FFF2-40B4-BE49-F238E27FC236}">
                <a16:creationId xmlns:a16="http://schemas.microsoft.com/office/drawing/2014/main" id="{E92D5E4E-5463-D659-E88A-9B0E73E8F50A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F6DAED8-09BD-99BA-55B5-30C06550058A}"/>
              </a:ext>
            </a:extLst>
          </p:cNvPr>
          <p:cNvSpPr/>
          <p:nvPr userDrawn="1"/>
        </p:nvSpPr>
        <p:spPr>
          <a:xfrm>
            <a:off x="-13621" y="0"/>
            <a:ext cx="3359650" cy="6858000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iṩ1iḍé">
            <a:extLst>
              <a:ext uri="{FF2B5EF4-FFF2-40B4-BE49-F238E27FC236}">
                <a16:creationId xmlns:a16="http://schemas.microsoft.com/office/drawing/2014/main" id="{CC34B1B4-6FB3-BEC2-20A8-5483C6F96776}"/>
              </a:ext>
            </a:extLst>
          </p:cNvPr>
          <p:cNvSpPr/>
          <p:nvPr userDrawn="1"/>
        </p:nvSpPr>
        <p:spPr>
          <a:xfrm>
            <a:off x="0" y="2689964"/>
            <a:ext cx="3798317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BB2F55FB-496C-E74E-1C82-4652339E01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8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538EF61-0CF6-2735-4654-C2F60C1B5FB3}"/>
              </a:ext>
            </a:extLst>
          </p:cNvPr>
          <p:cNvSpPr/>
          <p:nvPr userDrawn="1"/>
        </p:nvSpPr>
        <p:spPr>
          <a:xfrm>
            <a:off x="-2775487" y="-1213758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598458E-0E6D-4FB0-21B2-2EA0673032D8}"/>
              </a:ext>
            </a:extLst>
          </p:cNvPr>
          <p:cNvSpPr/>
          <p:nvPr userDrawn="1"/>
        </p:nvSpPr>
        <p:spPr>
          <a:xfrm>
            <a:off x="-1044975" y="516754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22B59B6-AE89-188C-D588-A8407EC0DAF4}"/>
              </a:ext>
            </a:extLst>
          </p:cNvPr>
          <p:cNvSpPr/>
          <p:nvPr userDrawn="1"/>
        </p:nvSpPr>
        <p:spPr>
          <a:xfrm>
            <a:off x="556957" y="2118686"/>
            <a:ext cx="2620620" cy="26206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1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hyperlink" Target="https://www.jetbrains.com/zh-cn/idea/download/#section=window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B56D6B7-9598-2E12-FCAA-2A7F9DF59F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Java</a:t>
            </a:r>
            <a:r>
              <a:rPr lang="zh-CN" alt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编程</a:t>
            </a:r>
            <a:r>
              <a:rPr lang="zh-CN" altLang="en-U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工具的使用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CC2AD8-BCD9-C198-637E-7326238694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6664" y="3284969"/>
            <a:ext cx="4486275" cy="563562"/>
          </a:xfrm>
        </p:spPr>
        <p:txBody>
          <a:bodyPr/>
          <a:lstStyle/>
          <a:p>
            <a:r>
              <a:rPr lang="zh-CN" altLang="en-US" dirty="0"/>
              <a:t>工欲善其事必先利其器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EEEC4E91-81B8-A2C6-B6FC-37196BFB4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64" y="4184468"/>
            <a:ext cx="1142426" cy="114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59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44B8D2B3-86D5-4C9B-8324-A576850E9BED}"/>
              </a:ext>
            </a:extLst>
          </p:cNvPr>
          <p:cNvSpPr txBox="1"/>
          <p:nvPr/>
        </p:nvSpPr>
        <p:spPr>
          <a:xfrm>
            <a:off x="698158" y="1193239"/>
            <a:ext cx="3541354" cy="888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开发第一个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程序的步骤：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创建工程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Project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（空工程）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65CE8B-C2FF-A108-5C49-FA75A3CFE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18" y="2570470"/>
            <a:ext cx="3409873" cy="2573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040D17-E1FA-48ED-1CFD-70505B7C9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480" y="2175092"/>
            <a:ext cx="3908010" cy="37559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F259802-AB83-D130-D1CD-1E4A1186D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490" y="2062318"/>
            <a:ext cx="4360729" cy="4191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D197271-4AE4-EC0B-049F-219EA966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IDEA</a:t>
            </a:r>
            <a:r>
              <a:rPr lang="zh-CN" altLang="en-US" dirty="0"/>
              <a:t>开发第一个</a:t>
            </a:r>
            <a:r>
              <a:rPr lang="en-US" altLang="zh-CN" dirty="0"/>
              <a:t>Java</a:t>
            </a:r>
            <a:r>
              <a:rPr lang="zh-CN" altLang="en-US" dirty="0"/>
              <a:t>程序的步骤</a:t>
            </a:r>
          </a:p>
        </p:txBody>
      </p:sp>
    </p:spTree>
    <p:extLst>
      <p:ext uri="{BB962C8B-B14F-4D97-AF65-F5344CB8AC3E}">
        <p14:creationId xmlns:p14="http://schemas.microsoft.com/office/powerpoint/2010/main" val="347452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97271-4AE4-EC0B-049F-219EA966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IDEA</a:t>
            </a:r>
            <a:r>
              <a:rPr lang="zh-CN" altLang="en-US" dirty="0"/>
              <a:t>开发第一个</a:t>
            </a:r>
            <a:r>
              <a:rPr lang="en-US" altLang="zh-CN" dirty="0"/>
              <a:t>Java</a:t>
            </a:r>
            <a:r>
              <a:rPr lang="zh-CN" altLang="en-US" dirty="0"/>
              <a:t>程序的步骤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B8D2B3-86D5-4C9B-8324-A576850E9BED}"/>
              </a:ext>
            </a:extLst>
          </p:cNvPr>
          <p:cNvSpPr txBox="1"/>
          <p:nvPr/>
        </p:nvSpPr>
        <p:spPr>
          <a:xfrm>
            <a:off x="698158" y="1193239"/>
            <a:ext cx="3541354" cy="182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开发第一个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程序的步骤：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创建工程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Project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（空工程）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创建模块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Module</a:t>
            </a:r>
          </a:p>
          <a:p>
            <a:pPr>
              <a:lnSpc>
                <a:spcPct val="200000"/>
              </a:lnSpc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11C0AC-6790-9128-7110-CF61B9BA9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27" y="2881312"/>
            <a:ext cx="4234815" cy="22288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168FD1-09C4-2573-C18E-D04342EB9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186" y="2103392"/>
            <a:ext cx="3822360" cy="40316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2E099D-6483-AFB8-FA04-95342603E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490" y="1819274"/>
            <a:ext cx="4221736" cy="44529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8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97271-4AE4-EC0B-049F-219EA966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IDEA</a:t>
            </a:r>
            <a:r>
              <a:rPr lang="zh-CN" altLang="en-US" dirty="0"/>
              <a:t>开发第一个</a:t>
            </a:r>
            <a:r>
              <a:rPr lang="en-US" altLang="zh-CN" dirty="0"/>
              <a:t>Java</a:t>
            </a:r>
            <a:r>
              <a:rPr lang="zh-CN" altLang="en-US" dirty="0"/>
              <a:t>程序的步骤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4B8D2B3-86D5-4C9B-8324-A576850E9BED}"/>
              </a:ext>
            </a:extLst>
          </p:cNvPr>
          <p:cNvSpPr txBox="1"/>
          <p:nvPr/>
        </p:nvSpPr>
        <p:spPr>
          <a:xfrm>
            <a:off x="894101" y="1193239"/>
            <a:ext cx="3541354" cy="1873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开发第一个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程序的步骤：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创建工程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Project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（空工程）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创建模块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Module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创建包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Package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CC1708-2DB4-08C9-28B6-61638A56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30" y="3585774"/>
            <a:ext cx="5683592" cy="18013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318D7D-8146-7D12-8FED-6839EE076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011" y="4905073"/>
            <a:ext cx="2986088" cy="4820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07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97271-4AE4-EC0B-049F-219EA966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IDEA</a:t>
            </a:r>
            <a:r>
              <a:rPr lang="zh-CN" altLang="en-US" dirty="0"/>
              <a:t>开发第一个</a:t>
            </a:r>
            <a:r>
              <a:rPr lang="en-US" altLang="zh-CN" dirty="0"/>
              <a:t>Java</a:t>
            </a:r>
            <a:r>
              <a:rPr lang="zh-CN" altLang="en-US" dirty="0"/>
              <a:t>程序的步骤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B8D2B3-86D5-4C9B-8324-A576850E9BED}"/>
              </a:ext>
            </a:extLst>
          </p:cNvPr>
          <p:cNvSpPr txBox="1"/>
          <p:nvPr/>
        </p:nvSpPr>
        <p:spPr>
          <a:xfrm>
            <a:off x="698158" y="1193239"/>
            <a:ext cx="3541354" cy="2366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开发第一个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程序的步骤：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创建工程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Project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（空工程）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创建模块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Module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创建包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Package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创建类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63FAAD-9E11-052A-C6FC-BDA8BA190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3769730"/>
            <a:ext cx="6072188" cy="18950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F0743E-0B40-5D11-A670-4D3A8C0C9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13" y="3769730"/>
            <a:ext cx="3479813" cy="18950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220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97271-4AE4-EC0B-049F-219EA966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IDEA</a:t>
            </a:r>
            <a:r>
              <a:rPr lang="zh-CN" altLang="en-US" dirty="0"/>
              <a:t>开发第一个</a:t>
            </a:r>
            <a:r>
              <a:rPr lang="en-US" altLang="zh-CN" dirty="0"/>
              <a:t>Java</a:t>
            </a:r>
            <a:r>
              <a:rPr lang="zh-CN" altLang="en-US" dirty="0"/>
              <a:t>程序的步骤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4B8D2B3-86D5-4C9B-8324-A576850E9BED}"/>
              </a:ext>
            </a:extLst>
          </p:cNvPr>
          <p:cNvSpPr txBox="1"/>
          <p:nvPr/>
        </p:nvSpPr>
        <p:spPr>
          <a:xfrm>
            <a:off x="698158" y="1193239"/>
            <a:ext cx="3541354" cy="2858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开发第一个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程序的步骤：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创建工程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Project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（空工程）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创建模块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Module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创建包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Package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创建类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编写代码、并启动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A102A7-B1B9-8958-32B4-BFA2F26FB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0" y="1444879"/>
            <a:ext cx="6438900" cy="3453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CE3ABB-B7B1-E211-88F0-89094392F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49" y="5133975"/>
            <a:ext cx="6438901" cy="1247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770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600" dirty="0"/>
              <a:t>使用</a:t>
            </a:r>
            <a:r>
              <a:rPr lang="en-US" altLang="zh-CN" sz="1600" dirty="0"/>
              <a:t>idea</a:t>
            </a:r>
            <a:r>
              <a:rPr lang="zh-CN" altLang="en-US" sz="1600" dirty="0"/>
              <a:t>开发</a:t>
            </a:r>
            <a:r>
              <a:rPr lang="en-US" altLang="zh-CN" sz="1600" dirty="0"/>
              <a:t>java</a:t>
            </a:r>
            <a:r>
              <a:rPr lang="zh-CN" altLang="en-US" sz="1600" dirty="0"/>
              <a:t>程序的步骤是什么？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-&gt; module -&gt; package –&gt; class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中可以创建多个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module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module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中可以创建多个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中可以创建多个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dirty="0"/>
              <a:t>创建都是用哪个关键字 </a:t>
            </a:r>
            <a:r>
              <a:rPr lang="en-US" altLang="zh-CN" sz="1600" dirty="0"/>
              <a:t>?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project/module/package/class</a:t>
            </a:r>
          </a:p>
          <a:p>
            <a:r>
              <a:rPr lang="en-US" altLang="zh-CN" sz="1600" dirty="0"/>
              <a:t>idea</a:t>
            </a:r>
            <a:r>
              <a:rPr lang="zh-CN" altLang="en-US" sz="1600" dirty="0"/>
              <a:t>中的</a:t>
            </a:r>
            <a:r>
              <a:rPr lang="en-US" altLang="zh-CN" sz="1600" dirty="0"/>
              <a:t>java</a:t>
            </a:r>
            <a:r>
              <a:rPr lang="zh-CN" altLang="en-US" sz="1600" dirty="0"/>
              <a:t>程序是自动编译和执行的，那编译后的</a:t>
            </a:r>
            <a:r>
              <a:rPr lang="en-US" altLang="zh-CN" sz="1600" dirty="0"/>
              <a:t>class</a:t>
            </a:r>
            <a:r>
              <a:rPr lang="zh-CN" altLang="en-US" sz="1600" dirty="0"/>
              <a:t>文件在哪里？</a:t>
            </a:r>
            <a:endParaRPr lang="en-US" altLang="zh-CN" sz="16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在工程路径下的 一个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文件夹里。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9BDEB07-9BCA-4130-9D72-B5B8146020EC}"/>
              </a:ext>
            </a:extLst>
          </p:cNvPr>
          <p:cNvSpPr txBox="1">
            <a:spLocks/>
          </p:cNvSpPr>
          <p:nvPr/>
        </p:nvSpPr>
        <p:spPr>
          <a:xfrm>
            <a:off x="627753" y="244189"/>
            <a:ext cx="8771021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Alibaba PuHuiTi B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217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69594" y="1593585"/>
            <a:ext cx="5304072" cy="2631150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IntelliJ IDEA</a:t>
            </a:r>
            <a:r>
              <a:rPr lang="zh-CN" altLang="en-US" sz="18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的下载、安装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开发第一个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</a:t>
            </a:r>
            <a:r>
              <a:rPr kumimoji="1"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AI</a:t>
            </a: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编程插件</a:t>
            </a:r>
            <a:r>
              <a:rPr kumimoji="1"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</a:t>
            </a: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重点</a:t>
            </a:r>
            <a:r>
              <a:rPr kumimoji="1"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的设置演示：字体、背景色、快捷键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的高效使用：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的其他常用操作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089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44B8D2B3-86D5-4C9B-8324-A576850E9BED}"/>
              </a:ext>
            </a:extLst>
          </p:cNvPr>
          <p:cNvSpPr txBox="1"/>
          <p:nvPr/>
        </p:nvSpPr>
        <p:spPr>
          <a:xfrm>
            <a:off x="576196" y="1002320"/>
            <a:ext cx="4648283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之前的编程方式</a:t>
            </a:r>
            <a:endParaRPr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DD1059-7640-8829-A327-E41760365A41}"/>
              </a:ext>
            </a:extLst>
          </p:cNvPr>
          <p:cNvSpPr txBox="1"/>
          <p:nvPr/>
        </p:nvSpPr>
        <p:spPr>
          <a:xfrm>
            <a:off x="578486" y="3003593"/>
            <a:ext cx="2555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Github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Copilot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F38502-4070-173D-51DA-018AF2755BFB}"/>
              </a:ext>
            </a:extLst>
          </p:cNvPr>
          <p:cNvSpPr txBox="1"/>
          <p:nvPr/>
        </p:nvSpPr>
        <p:spPr>
          <a:xfrm>
            <a:off x="576196" y="2268063"/>
            <a:ext cx="8445844" cy="884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AI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出现后，</a:t>
            </a:r>
            <a:r>
              <a:rPr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可以集成很多辅助编程的</a:t>
            </a:r>
            <a:r>
              <a:rPr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AI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编程插件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7A8B60-117A-AE17-96FB-04FEB5A11A28}"/>
              </a:ext>
            </a:extLst>
          </p:cNvPr>
          <p:cNvSpPr txBox="1"/>
          <p:nvPr/>
        </p:nvSpPr>
        <p:spPr>
          <a:xfrm>
            <a:off x="576196" y="1644202"/>
            <a:ext cx="9808113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程序的编码工作，还是需要程序员思考，并逐行编写。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CA9450-351B-61B0-3679-B20C1C2ACB4A}"/>
              </a:ext>
            </a:extLst>
          </p:cNvPr>
          <p:cNvSpPr txBox="1"/>
          <p:nvPr/>
        </p:nvSpPr>
        <p:spPr>
          <a:xfrm>
            <a:off x="578485" y="3659637"/>
            <a:ext cx="2555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阿里巴巴 通义灵码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EEAA53-0206-7FA9-73EA-0131456AA7BC}"/>
              </a:ext>
            </a:extLst>
          </p:cNvPr>
          <p:cNvSpPr txBox="1"/>
          <p:nvPr/>
        </p:nvSpPr>
        <p:spPr>
          <a:xfrm>
            <a:off x="578484" y="4338740"/>
            <a:ext cx="2321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科大讯飞 星斗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AI 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BA69D67-7F32-E393-75F3-AD75A277A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18" y="3003593"/>
            <a:ext cx="1681812" cy="21112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72D9B7CA-780B-726D-CB87-90585DF3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</a:t>
            </a:r>
            <a:r>
              <a:rPr lang="zh-CN" altLang="en-US" dirty="0"/>
              <a:t>安装</a:t>
            </a:r>
            <a:r>
              <a:rPr lang="en-US" altLang="zh-CN" dirty="0"/>
              <a:t>AI</a:t>
            </a:r>
            <a:r>
              <a:rPr lang="zh-CN" altLang="en-US" dirty="0"/>
              <a:t>插件</a:t>
            </a:r>
          </a:p>
        </p:txBody>
      </p:sp>
    </p:spTree>
    <p:extLst>
      <p:ext uri="{BB962C8B-B14F-4D97-AF65-F5344CB8AC3E}">
        <p14:creationId xmlns:p14="http://schemas.microsoft.com/office/powerpoint/2010/main" val="240057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0600" y="1662411"/>
            <a:ext cx="5355830" cy="2631150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IntelliJ IDEA</a:t>
            </a:r>
            <a:r>
              <a:rPr lang="zh-CN" altLang="en-US" sz="18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的下载、安装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开发第一个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AI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编程插件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重点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的设置演示：字体、背景色、快捷键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的高效使用：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的其他常用操作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46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08">
            <a:extLst>
              <a:ext uri="{FF2B5EF4-FFF2-40B4-BE49-F238E27FC236}">
                <a16:creationId xmlns:a16="http://schemas.microsoft.com/office/drawing/2014/main" id="{F9435C41-04E4-4673-0585-FC82B3650609}"/>
              </a:ext>
            </a:extLst>
          </p:cNvPr>
          <p:cNvSpPr>
            <a:spLocks noEditPoints="1"/>
          </p:cNvSpPr>
          <p:nvPr/>
        </p:nvSpPr>
        <p:spPr bwMode="auto">
          <a:xfrm>
            <a:off x="1397960" y="1286542"/>
            <a:ext cx="491952" cy="493717"/>
          </a:xfrm>
          <a:custGeom>
            <a:avLst/>
            <a:gdLst>
              <a:gd name="T0" fmla="*/ 97 w 115"/>
              <a:gd name="T1" fmla="*/ 48 h 115"/>
              <a:gd name="T2" fmla="*/ 91 w 115"/>
              <a:gd name="T3" fmla="*/ 41 h 115"/>
              <a:gd name="T4" fmla="*/ 102 w 115"/>
              <a:gd name="T5" fmla="*/ 26 h 115"/>
              <a:gd name="T6" fmla="*/ 94 w 115"/>
              <a:gd name="T7" fmla="*/ 13 h 115"/>
              <a:gd name="T8" fmla="*/ 79 w 115"/>
              <a:gd name="T9" fmla="*/ 23 h 115"/>
              <a:gd name="T10" fmla="*/ 70 w 115"/>
              <a:gd name="T11" fmla="*/ 22 h 115"/>
              <a:gd name="T12" fmla="*/ 67 w 115"/>
              <a:gd name="T13" fmla="*/ 3 h 115"/>
              <a:gd name="T14" fmla="*/ 52 w 115"/>
              <a:gd name="T15" fmla="*/ 0 h 115"/>
              <a:gd name="T16" fmla="*/ 48 w 115"/>
              <a:gd name="T17" fmla="*/ 18 h 115"/>
              <a:gd name="T18" fmla="*/ 41 w 115"/>
              <a:gd name="T19" fmla="*/ 24 h 115"/>
              <a:gd name="T20" fmla="*/ 26 w 115"/>
              <a:gd name="T21" fmla="*/ 13 h 115"/>
              <a:gd name="T22" fmla="*/ 13 w 115"/>
              <a:gd name="T23" fmla="*/ 21 h 115"/>
              <a:gd name="T24" fmla="*/ 23 w 115"/>
              <a:gd name="T25" fmla="*/ 36 h 115"/>
              <a:gd name="T26" fmla="*/ 22 w 115"/>
              <a:gd name="T27" fmla="*/ 45 h 115"/>
              <a:gd name="T28" fmla="*/ 4 w 115"/>
              <a:gd name="T29" fmla="*/ 48 h 115"/>
              <a:gd name="T30" fmla="*/ 0 w 115"/>
              <a:gd name="T31" fmla="*/ 63 h 115"/>
              <a:gd name="T32" fmla="*/ 18 w 115"/>
              <a:gd name="T33" fmla="*/ 66 h 115"/>
              <a:gd name="T34" fmla="*/ 24 w 115"/>
              <a:gd name="T35" fmla="*/ 73 h 115"/>
              <a:gd name="T36" fmla="*/ 13 w 115"/>
              <a:gd name="T37" fmla="*/ 89 h 115"/>
              <a:gd name="T38" fmla="*/ 21 w 115"/>
              <a:gd name="T39" fmla="*/ 102 h 115"/>
              <a:gd name="T40" fmla="*/ 36 w 115"/>
              <a:gd name="T41" fmla="*/ 92 h 115"/>
              <a:gd name="T42" fmla="*/ 45 w 115"/>
              <a:gd name="T43" fmla="*/ 92 h 115"/>
              <a:gd name="T44" fmla="*/ 48 w 115"/>
              <a:gd name="T45" fmla="*/ 111 h 115"/>
              <a:gd name="T46" fmla="*/ 63 w 115"/>
              <a:gd name="T47" fmla="*/ 115 h 115"/>
              <a:gd name="T48" fmla="*/ 67 w 115"/>
              <a:gd name="T49" fmla="*/ 97 h 115"/>
              <a:gd name="T50" fmla="*/ 74 w 115"/>
              <a:gd name="T51" fmla="*/ 91 h 115"/>
              <a:gd name="T52" fmla="*/ 89 w 115"/>
              <a:gd name="T53" fmla="*/ 102 h 115"/>
              <a:gd name="T54" fmla="*/ 102 w 115"/>
              <a:gd name="T55" fmla="*/ 94 h 115"/>
              <a:gd name="T56" fmla="*/ 92 w 115"/>
              <a:gd name="T57" fmla="*/ 79 h 115"/>
              <a:gd name="T58" fmla="*/ 93 w 115"/>
              <a:gd name="T59" fmla="*/ 70 h 115"/>
              <a:gd name="T60" fmla="*/ 112 w 115"/>
              <a:gd name="T61" fmla="*/ 66 h 115"/>
              <a:gd name="T62" fmla="*/ 115 w 115"/>
              <a:gd name="T63" fmla="*/ 52 h 115"/>
              <a:gd name="T64" fmla="*/ 58 w 115"/>
              <a:gd name="T65" fmla="*/ 79 h 115"/>
              <a:gd name="T66" fmla="*/ 58 w 115"/>
              <a:gd name="T67" fmla="*/ 36 h 115"/>
              <a:gd name="T68" fmla="*/ 58 w 115"/>
              <a:gd name="T69" fmla="*/ 79 h 115"/>
              <a:gd name="T70" fmla="*/ 49 w 115"/>
              <a:gd name="T71" fmla="*/ 57 h 115"/>
              <a:gd name="T72" fmla="*/ 67 w 115"/>
              <a:gd name="T73" fmla="*/ 57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5" h="115">
                <a:moveTo>
                  <a:pt x="112" y="48"/>
                </a:moveTo>
                <a:cubicBezTo>
                  <a:pt x="97" y="48"/>
                  <a:pt x="97" y="48"/>
                  <a:pt x="97" y="48"/>
                </a:cubicBezTo>
                <a:cubicBezTo>
                  <a:pt x="95" y="48"/>
                  <a:pt x="93" y="47"/>
                  <a:pt x="93" y="45"/>
                </a:cubicBezTo>
                <a:cubicBezTo>
                  <a:pt x="91" y="41"/>
                  <a:pt x="91" y="41"/>
                  <a:pt x="91" y="41"/>
                </a:cubicBezTo>
                <a:cubicBezTo>
                  <a:pt x="90" y="40"/>
                  <a:pt x="91" y="37"/>
                  <a:pt x="92" y="36"/>
                </a:cubicBezTo>
                <a:cubicBezTo>
                  <a:pt x="102" y="26"/>
                  <a:pt x="102" y="26"/>
                  <a:pt x="102" y="26"/>
                </a:cubicBezTo>
                <a:cubicBezTo>
                  <a:pt x="104" y="24"/>
                  <a:pt x="104" y="22"/>
                  <a:pt x="102" y="21"/>
                </a:cubicBezTo>
                <a:cubicBezTo>
                  <a:pt x="94" y="13"/>
                  <a:pt x="94" y="13"/>
                  <a:pt x="94" y="13"/>
                </a:cubicBezTo>
                <a:cubicBezTo>
                  <a:pt x="93" y="11"/>
                  <a:pt x="91" y="11"/>
                  <a:pt x="89" y="13"/>
                </a:cubicBezTo>
                <a:cubicBezTo>
                  <a:pt x="79" y="23"/>
                  <a:pt x="79" y="23"/>
                  <a:pt x="79" y="23"/>
                </a:cubicBezTo>
                <a:cubicBezTo>
                  <a:pt x="78" y="24"/>
                  <a:pt x="75" y="25"/>
                  <a:pt x="74" y="24"/>
                </a:cubicBezTo>
                <a:cubicBezTo>
                  <a:pt x="70" y="22"/>
                  <a:pt x="70" y="22"/>
                  <a:pt x="70" y="22"/>
                </a:cubicBezTo>
                <a:cubicBezTo>
                  <a:pt x="68" y="22"/>
                  <a:pt x="67" y="20"/>
                  <a:pt x="67" y="18"/>
                </a:cubicBezTo>
                <a:cubicBezTo>
                  <a:pt x="67" y="3"/>
                  <a:pt x="67" y="3"/>
                  <a:pt x="67" y="3"/>
                </a:cubicBezTo>
                <a:cubicBezTo>
                  <a:pt x="67" y="1"/>
                  <a:pt x="65" y="0"/>
                  <a:pt x="63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0" y="0"/>
                  <a:pt x="48" y="1"/>
                  <a:pt x="48" y="3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20"/>
                  <a:pt x="47" y="22"/>
                  <a:pt x="45" y="22"/>
                </a:cubicBezTo>
                <a:cubicBezTo>
                  <a:pt x="41" y="24"/>
                  <a:pt x="41" y="24"/>
                  <a:pt x="41" y="24"/>
                </a:cubicBezTo>
                <a:cubicBezTo>
                  <a:pt x="40" y="25"/>
                  <a:pt x="37" y="24"/>
                  <a:pt x="36" y="23"/>
                </a:cubicBezTo>
                <a:cubicBezTo>
                  <a:pt x="26" y="13"/>
                  <a:pt x="26" y="13"/>
                  <a:pt x="26" y="13"/>
                </a:cubicBezTo>
                <a:cubicBezTo>
                  <a:pt x="25" y="11"/>
                  <a:pt x="22" y="11"/>
                  <a:pt x="21" y="13"/>
                </a:cubicBezTo>
                <a:cubicBezTo>
                  <a:pt x="13" y="21"/>
                  <a:pt x="13" y="21"/>
                  <a:pt x="13" y="21"/>
                </a:cubicBezTo>
                <a:cubicBezTo>
                  <a:pt x="12" y="22"/>
                  <a:pt x="12" y="24"/>
                  <a:pt x="13" y="26"/>
                </a:cubicBezTo>
                <a:cubicBezTo>
                  <a:pt x="23" y="36"/>
                  <a:pt x="23" y="36"/>
                  <a:pt x="23" y="36"/>
                </a:cubicBezTo>
                <a:cubicBezTo>
                  <a:pt x="24" y="37"/>
                  <a:pt x="25" y="40"/>
                  <a:pt x="24" y="41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7"/>
                  <a:pt x="20" y="48"/>
                  <a:pt x="1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50"/>
                  <a:pt x="0" y="52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5"/>
                  <a:pt x="2" y="66"/>
                  <a:pt x="4" y="66"/>
                </a:cubicBezTo>
                <a:cubicBezTo>
                  <a:pt x="18" y="66"/>
                  <a:pt x="18" y="66"/>
                  <a:pt x="18" y="66"/>
                </a:cubicBezTo>
                <a:cubicBezTo>
                  <a:pt x="20" y="66"/>
                  <a:pt x="22" y="68"/>
                  <a:pt x="22" y="70"/>
                </a:cubicBezTo>
                <a:cubicBezTo>
                  <a:pt x="24" y="73"/>
                  <a:pt x="24" y="73"/>
                  <a:pt x="24" y="73"/>
                </a:cubicBezTo>
                <a:cubicBezTo>
                  <a:pt x="25" y="75"/>
                  <a:pt x="24" y="78"/>
                  <a:pt x="23" y="79"/>
                </a:cubicBezTo>
                <a:cubicBezTo>
                  <a:pt x="13" y="89"/>
                  <a:pt x="13" y="89"/>
                  <a:pt x="13" y="89"/>
                </a:cubicBezTo>
                <a:cubicBezTo>
                  <a:pt x="12" y="90"/>
                  <a:pt x="12" y="93"/>
                  <a:pt x="13" y="94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22" y="103"/>
                  <a:pt x="25" y="103"/>
                  <a:pt x="26" y="102"/>
                </a:cubicBezTo>
                <a:cubicBezTo>
                  <a:pt x="36" y="92"/>
                  <a:pt x="36" y="92"/>
                  <a:pt x="36" y="92"/>
                </a:cubicBezTo>
                <a:cubicBezTo>
                  <a:pt x="37" y="90"/>
                  <a:pt x="40" y="90"/>
                  <a:pt x="41" y="91"/>
                </a:cubicBezTo>
                <a:cubicBezTo>
                  <a:pt x="45" y="92"/>
                  <a:pt x="45" y="92"/>
                  <a:pt x="45" y="92"/>
                </a:cubicBezTo>
                <a:cubicBezTo>
                  <a:pt x="47" y="93"/>
                  <a:pt x="48" y="95"/>
                  <a:pt x="48" y="97"/>
                </a:cubicBezTo>
                <a:cubicBezTo>
                  <a:pt x="48" y="111"/>
                  <a:pt x="48" y="111"/>
                  <a:pt x="48" y="111"/>
                </a:cubicBezTo>
                <a:cubicBezTo>
                  <a:pt x="48" y="113"/>
                  <a:pt x="50" y="115"/>
                  <a:pt x="52" y="115"/>
                </a:cubicBezTo>
                <a:cubicBezTo>
                  <a:pt x="63" y="115"/>
                  <a:pt x="63" y="115"/>
                  <a:pt x="63" y="115"/>
                </a:cubicBezTo>
                <a:cubicBezTo>
                  <a:pt x="65" y="115"/>
                  <a:pt x="67" y="113"/>
                  <a:pt x="67" y="111"/>
                </a:cubicBezTo>
                <a:cubicBezTo>
                  <a:pt x="67" y="97"/>
                  <a:pt x="67" y="97"/>
                  <a:pt x="67" y="97"/>
                </a:cubicBezTo>
                <a:cubicBezTo>
                  <a:pt x="67" y="95"/>
                  <a:pt x="68" y="93"/>
                  <a:pt x="70" y="92"/>
                </a:cubicBezTo>
                <a:cubicBezTo>
                  <a:pt x="74" y="91"/>
                  <a:pt x="74" y="91"/>
                  <a:pt x="74" y="91"/>
                </a:cubicBezTo>
                <a:cubicBezTo>
                  <a:pt x="75" y="90"/>
                  <a:pt x="78" y="90"/>
                  <a:pt x="79" y="92"/>
                </a:cubicBezTo>
                <a:cubicBezTo>
                  <a:pt x="89" y="102"/>
                  <a:pt x="89" y="102"/>
                  <a:pt x="89" y="102"/>
                </a:cubicBezTo>
                <a:cubicBezTo>
                  <a:pt x="91" y="103"/>
                  <a:pt x="93" y="103"/>
                  <a:pt x="94" y="102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04" y="93"/>
                  <a:pt x="104" y="90"/>
                  <a:pt x="102" y="89"/>
                </a:cubicBezTo>
                <a:cubicBezTo>
                  <a:pt x="92" y="79"/>
                  <a:pt x="92" y="79"/>
                  <a:pt x="92" y="79"/>
                </a:cubicBezTo>
                <a:cubicBezTo>
                  <a:pt x="91" y="78"/>
                  <a:pt x="90" y="75"/>
                  <a:pt x="91" y="73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68"/>
                  <a:pt x="95" y="66"/>
                  <a:pt x="97" y="66"/>
                </a:cubicBezTo>
                <a:cubicBezTo>
                  <a:pt x="112" y="66"/>
                  <a:pt x="112" y="66"/>
                  <a:pt x="112" y="66"/>
                </a:cubicBezTo>
                <a:cubicBezTo>
                  <a:pt x="113" y="66"/>
                  <a:pt x="115" y="65"/>
                  <a:pt x="115" y="63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5" y="50"/>
                  <a:pt x="113" y="48"/>
                  <a:pt x="112" y="48"/>
                </a:cubicBezTo>
                <a:close/>
                <a:moveTo>
                  <a:pt x="58" y="79"/>
                </a:moveTo>
                <a:cubicBezTo>
                  <a:pt x="46" y="79"/>
                  <a:pt x="36" y="69"/>
                  <a:pt x="36" y="57"/>
                </a:cubicBezTo>
                <a:cubicBezTo>
                  <a:pt x="36" y="46"/>
                  <a:pt x="46" y="36"/>
                  <a:pt x="58" y="36"/>
                </a:cubicBezTo>
                <a:cubicBezTo>
                  <a:pt x="69" y="36"/>
                  <a:pt x="79" y="46"/>
                  <a:pt x="79" y="57"/>
                </a:cubicBezTo>
                <a:cubicBezTo>
                  <a:pt x="79" y="69"/>
                  <a:pt x="69" y="79"/>
                  <a:pt x="58" y="79"/>
                </a:cubicBezTo>
                <a:close/>
                <a:moveTo>
                  <a:pt x="58" y="48"/>
                </a:moveTo>
                <a:cubicBezTo>
                  <a:pt x="53" y="48"/>
                  <a:pt x="49" y="52"/>
                  <a:pt x="49" y="57"/>
                </a:cubicBezTo>
                <a:cubicBezTo>
                  <a:pt x="49" y="62"/>
                  <a:pt x="53" y="66"/>
                  <a:pt x="58" y="66"/>
                </a:cubicBezTo>
                <a:cubicBezTo>
                  <a:pt x="63" y="66"/>
                  <a:pt x="67" y="62"/>
                  <a:pt x="67" y="57"/>
                </a:cubicBezTo>
                <a:cubicBezTo>
                  <a:pt x="67" y="52"/>
                  <a:pt x="63" y="48"/>
                  <a:pt x="58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9B9F3B8-6FD9-A70B-E32A-C515CC99F5AB}"/>
              </a:ext>
            </a:extLst>
          </p:cNvPr>
          <p:cNvGrpSpPr/>
          <p:nvPr/>
        </p:nvGrpSpPr>
        <p:grpSpPr>
          <a:xfrm>
            <a:off x="899114" y="1362591"/>
            <a:ext cx="2222206" cy="630673"/>
            <a:chOff x="1414686" y="1817209"/>
            <a:chExt cx="2962555" cy="841092"/>
          </a:xfrm>
        </p:grpSpPr>
        <p:sp>
          <p:nvSpPr>
            <p:cNvPr id="6" name="圆角矩形 8">
              <a:extLst>
                <a:ext uri="{FF2B5EF4-FFF2-40B4-BE49-F238E27FC236}">
                  <a16:creationId xmlns:a16="http://schemas.microsoft.com/office/drawing/2014/main" id="{21405627-E636-9F82-37E1-053DC8668452}"/>
                </a:ext>
              </a:extLst>
            </p:cNvPr>
            <p:cNvSpPr/>
            <p:nvPr/>
          </p:nvSpPr>
          <p:spPr>
            <a:xfrm>
              <a:off x="1416235" y="1971556"/>
              <a:ext cx="2560971" cy="686745"/>
            </a:xfrm>
            <a:custGeom>
              <a:avLst/>
              <a:gdLst>
                <a:gd name="connsiteX0" fmla="*/ 0 w 4267033"/>
                <a:gd name="connsiteY0" fmla="*/ 578410 h 1588167"/>
                <a:gd name="connsiteX1" fmla="*/ 578410 w 4267033"/>
                <a:gd name="connsiteY1" fmla="*/ 0 h 1588167"/>
                <a:gd name="connsiteX2" fmla="*/ 3688623 w 4267033"/>
                <a:gd name="connsiteY2" fmla="*/ 0 h 1588167"/>
                <a:gd name="connsiteX3" fmla="*/ 4267033 w 4267033"/>
                <a:gd name="connsiteY3" fmla="*/ 578410 h 1588167"/>
                <a:gd name="connsiteX4" fmla="*/ 4267033 w 4267033"/>
                <a:gd name="connsiteY4" fmla="*/ 1009757 h 1588167"/>
                <a:gd name="connsiteX5" fmla="*/ 3688623 w 4267033"/>
                <a:gd name="connsiteY5" fmla="*/ 1588167 h 1588167"/>
                <a:gd name="connsiteX6" fmla="*/ 578410 w 4267033"/>
                <a:gd name="connsiteY6" fmla="*/ 1588167 h 1588167"/>
                <a:gd name="connsiteX7" fmla="*/ 0 w 4267033"/>
                <a:gd name="connsiteY7" fmla="*/ 1009757 h 1588167"/>
                <a:gd name="connsiteX8" fmla="*/ 0 w 4267033"/>
                <a:gd name="connsiteY8" fmla="*/ 578410 h 1588167"/>
                <a:gd name="connsiteX0" fmla="*/ 0 w 4267033"/>
                <a:gd name="connsiteY0" fmla="*/ 578410 h 1588167"/>
                <a:gd name="connsiteX1" fmla="*/ 578410 w 4267033"/>
                <a:gd name="connsiteY1" fmla="*/ 0 h 1588167"/>
                <a:gd name="connsiteX2" fmla="*/ 4267033 w 4267033"/>
                <a:gd name="connsiteY2" fmla="*/ 578410 h 1588167"/>
                <a:gd name="connsiteX3" fmla="*/ 4267033 w 4267033"/>
                <a:gd name="connsiteY3" fmla="*/ 1009757 h 1588167"/>
                <a:gd name="connsiteX4" fmla="*/ 3688623 w 4267033"/>
                <a:gd name="connsiteY4" fmla="*/ 1588167 h 1588167"/>
                <a:gd name="connsiteX5" fmla="*/ 578410 w 4267033"/>
                <a:gd name="connsiteY5" fmla="*/ 1588167 h 1588167"/>
                <a:gd name="connsiteX6" fmla="*/ 0 w 4267033"/>
                <a:gd name="connsiteY6" fmla="*/ 1009757 h 1588167"/>
                <a:gd name="connsiteX7" fmla="*/ 0 w 4267033"/>
                <a:gd name="connsiteY7" fmla="*/ 578410 h 1588167"/>
                <a:gd name="connsiteX0" fmla="*/ 0 w 4267033"/>
                <a:gd name="connsiteY0" fmla="*/ 578410 h 1588167"/>
                <a:gd name="connsiteX1" fmla="*/ 578410 w 4267033"/>
                <a:gd name="connsiteY1" fmla="*/ 0 h 1588167"/>
                <a:gd name="connsiteX2" fmla="*/ 4267033 w 4267033"/>
                <a:gd name="connsiteY2" fmla="*/ 1009757 h 1588167"/>
                <a:gd name="connsiteX3" fmla="*/ 3688623 w 4267033"/>
                <a:gd name="connsiteY3" fmla="*/ 1588167 h 1588167"/>
                <a:gd name="connsiteX4" fmla="*/ 578410 w 4267033"/>
                <a:gd name="connsiteY4" fmla="*/ 1588167 h 1588167"/>
                <a:gd name="connsiteX5" fmla="*/ 0 w 4267033"/>
                <a:gd name="connsiteY5" fmla="*/ 1009757 h 1588167"/>
                <a:gd name="connsiteX6" fmla="*/ 0 w 4267033"/>
                <a:gd name="connsiteY6" fmla="*/ 578410 h 1588167"/>
                <a:gd name="connsiteX0" fmla="*/ 0 w 3688623"/>
                <a:gd name="connsiteY0" fmla="*/ 578410 h 1588167"/>
                <a:gd name="connsiteX1" fmla="*/ 578410 w 3688623"/>
                <a:gd name="connsiteY1" fmla="*/ 0 h 1588167"/>
                <a:gd name="connsiteX2" fmla="*/ 3688623 w 3688623"/>
                <a:gd name="connsiteY2" fmla="*/ 1588167 h 1588167"/>
                <a:gd name="connsiteX3" fmla="*/ 578410 w 3688623"/>
                <a:gd name="connsiteY3" fmla="*/ 1588167 h 1588167"/>
                <a:gd name="connsiteX4" fmla="*/ 0 w 3688623"/>
                <a:gd name="connsiteY4" fmla="*/ 1009757 h 1588167"/>
                <a:gd name="connsiteX5" fmla="*/ 0 w 3688623"/>
                <a:gd name="connsiteY5" fmla="*/ 578410 h 1588167"/>
                <a:gd name="connsiteX0" fmla="*/ 0 w 3688623"/>
                <a:gd name="connsiteY0" fmla="*/ 660887 h 1670644"/>
                <a:gd name="connsiteX1" fmla="*/ 140088 w 3688623"/>
                <a:gd name="connsiteY1" fmla="*/ 271237 h 1670644"/>
                <a:gd name="connsiteX2" fmla="*/ 578410 w 3688623"/>
                <a:gd name="connsiteY2" fmla="*/ 82477 h 1670644"/>
                <a:gd name="connsiteX3" fmla="*/ 3688623 w 3688623"/>
                <a:gd name="connsiteY3" fmla="*/ 1670644 h 1670644"/>
                <a:gd name="connsiteX4" fmla="*/ 578410 w 3688623"/>
                <a:gd name="connsiteY4" fmla="*/ 1670644 h 1670644"/>
                <a:gd name="connsiteX5" fmla="*/ 0 w 3688623"/>
                <a:gd name="connsiteY5" fmla="*/ 1092234 h 1670644"/>
                <a:gd name="connsiteX6" fmla="*/ 0 w 3688623"/>
                <a:gd name="connsiteY6" fmla="*/ 660887 h 1670644"/>
                <a:gd name="connsiteX0" fmla="*/ 0 w 3688623"/>
                <a:gd name="connsiteY0" fmla="*/ 646577 h 1656334"/>
                <a:gd name="connsiteX1" fmla="*/ 140088 w 3688623"/>
                <a:gd name="connsiteY1" fmla="*/ 256927 h 1656334"/>
                <a:gd name="connsiteX2" fmla="*/ 578410 w 3688623"/>
                <a:gd name="connsiteY2" fmla="*/ 68167 h 1656334"/>
                <a:gd name="connsiteX3" fmla="*/ 3688623 w 3688623"/>
                <a:gd name="connsiteY3" fmla="*/ 1656334 h 1656334"/>
                <a:gd name="connsiteX4" fmla="*/ 578410 w 3688623"/>
                <a:gd name="connsiteY4" fmla="*/ 1656334 h 1656334"/>
                <a:gd name="connsiteX5" fmla="*/ 0 w 3688623"/>
                <a:gd name="connsiteY5" fmla="*/ 1077924 h 1656334"/>
                <a:gd name="connsiteX6" fmla="*/ 0 w 3688623"/>
                <a:gd name="connsiteY6" fmla="*/ 646577 h 1656334"/>
                <a:gd name="connsiteX0" fmla="*/ 0 w 3688623"/>
                <a:gd name="connsiteY0" fmla="*/ 389650 h 1399407"/>
                <a:gd name="connsiteX1" fmla="*/ 140088 w 3688623"/>
                <a:gd name="connsiteY1" fmla="*/ 0 h 1399407"/>
                <a:gd name="connsiteX2" fmla="*/ 3688623 w 3688623"/>
                <a:gd name="connsiteY2" fmla="*/ 1399407 h 1399407"/>
                <a:gd name="connsiteX3" fmla="*/ 578410 w 3688623"/>
                <a:gd name="connsiteY3" fmla="*/ 1399407 h 1399407"/>
                <a:gd name="connsiteX4" fmla="*/ 0 w 3688623"/>
                <a:gd name="connsiteY4" fmla="*/ 820997 h 1399407"/>
                <a:gd name="connsiteX5" fmla="*/ 0 w 3688623"/>
                <a:gd name="connsiteY5" fmla="*/ 389650 h 1399407"/>
                <a:gd name="connsiteX0" fmla="*/ 0 w 3688623"/>
                <a:gd name="connsiteY0" fmla="*/ 389650 h 1399407"/>
                <a:gd name="connsiteX1" fmla="*/ 140088 w 3688623"/>
                <a:gd name="connsiteY1" fmla="*/ 0 h 1399407"/>
                <a:gd name="connsiteX2" fmla="*/ 3688623 w 3688623"/>
                <a:gd name="connsiteY2" fmla="*/ 1399407 h 1399407"/>
                <a:gd name="connsiteX3" fmla="*/ 578410 w 3688623"/>
                <a:gd name="connsiteY3" fmla="*/ 1399407 h 1399407"/>
                <a:gd name="connsiteX4" fmla="*/ 0 w 3688623"/>
                <a:gd name="connsiteY4" fmla="*/ 820997 h 1399407"/>
                <a:gd name="connsiteX5" fmla="*/ 0 w 3688623"/>
                <a:gd name="connsiteY5" fmla="*/ 389650 h 139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8623" h="1399407">
                  <a:moveTo>
                    <a:pt x="0" y="389650"/>
                  </a:moveTo>
                  <a:cubicBezTo>
                    <a:pt x="23348" y="252817"/>
                    <a:pt x="43686" y="96402"/>
                    <a:pt x="140088" y="0"/>
                  </a:cubicBezTo>
                  <a:cubicBezTo>
                    <a:pt x="841944" y="255379"/>
                    <a:pt x="3615569" y="1166173"/>
                    <a:pt x="3688623" y="1399407"/>
                  </a:cubicBezTo>
                  <a:lnTo>
                    <a:pt x="578410" y="1399407"/>
                  </a:lnTo>
                  <a:cubicBezTo>
                    <a:pt x="258963" y="1399407"/>
                    <a:pt x="0" y="1140444"/>
                    <a:pt x="0" y="820997"/>
                  </a:cubicBezTo>
                  <a:lnTo>
                    <a:pt x="0" y="389650"/>
                  </a:lnTo>
                  <a:close/>
                </a:path>
              </a:pathLst>
            </a:custGeom>
            <a:solidFill>
              <a:srgbClr val="FDFCFE"/>
            </a:solidFill>
            <a:ln>
              <a:noFill/>
            </a:ln>
            <a:effectLst>
              <a:outerShdw blurRad="152400" dist="76200" dir="8400000" algn="tr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prstClr val="white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7" name="圆角矩形 90">
              <a:extLst>
                <a:ext uri="{FF2B5EF4-FFF2-40B4-BE49-F238E27FC236}">
                  <a16:creationId xmlns:a16="http://schemas.microsoft.com/office/drawing/2014/main" id="{9CF20926-0909-8ED4-6B0B-2F90502FAA82}"/>
                </a:ext>
              </a:extLst>
            </p:cNvPr>
            <p:cNvSpPr/>
            <p:nvPr/>
          </p:nvSpPr>
          <p:spPr>
            <a:xfrm>
              <a:off x="1414686" y="1817209"/>
              <a:ext cx="2962555" cy="779377"/>
            </a:xfrm>
            <a:prstGeom prst="roundRect">
              <a:avLst>
                <a:gd name="adj" fmla="val 36420"/>
              </a:avLst>
            </a:prstGeom>
            <a:solidFill>
              <a:srgbClr val="FDFCF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prstClr val="white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8" name="圆角矩形 91">
              <a:extLst>
                <a:ext uri="{FF2B5EF4-FFF2-40B4-BE49-F238E27FC236}">
                  <a16:creationId xmlns:a16="http://schemas.microsoft.com/office/drawing/2014/main" id="{00F346C6-148C-2B50-7E69-DF70C5B26D03}"/>
                </a:ext>
              </a:extLst>
            </p:cNvPr>
            <p:cNvSpPr/>
            <p:nvPr/>
          </p:nvSpPr>
          <p:spPr>
            <a:xfrm>
              <a:off x="1503730" y="1901943"/>
              <a:ext cx="2784465" cy="673333"/>
            </a:xfrm>
            <a:prstGeom prst="roundRect">
              <a:avLst>
                <a:gd name="adj" fmla="val 36420"/>
              </a:avLst>
            </a:prstGeom>
            <a:solidFill>
              <a:srgbClr val="FFB850"/>
            </a:solidFill>
            <a:ln w="19050">
              <a:noFill/>
            </a:ln>
            <a:effectLst>
              <a:innerShdw blurRad="88900">
                <a:srgbClr val="D28008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prstClr val="white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9" name="文本框 268">
              <a:extLst>
                <a:ext uri="{FF2B5EF4-FFF2-40B4-BE49-F238E27FC236}">
                  <a16:creationId xmlns:a16="http://schemas.microsoft.com/office/drawing/2014/main" id="{41D0BD54-8D60-E8DC-9DC9-1FFFC8605FD4}"/>
                </a:ext>
              </a:extLst>
            </p:cNvPr>
            <p:cNvSpPr txBox="1"/>
            <p:nvPr/>
          </p:nvSpPr>
          <p:spPr>
            <a:xfrm>
              <a:off x="1544472" y="2011626"/>
              <a:ext cx="1884768" cy="492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主题设置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A40BF6D-70B8-92D0-0D40-20A05C03300A}"/>
              </a:ext>
            </a:extLst>
          </p:cNvPr>
          <p:cNvGrpSpPr/>
          <p:nvPr/>
        </p:nvGrpSpPr>
        <p:grpSpPr>
          <a:xfrm>
            <a:off x="899115" y="3113663"/>
            <a:ext cx="2222205" cy="630674"/>
            <a:chOff x="1414686" y="3290814"/>
            <a:chExt cx="2962554" cy="841093"/>
          </a:xfrm>
        </p:grpSpPr>
        <p:sp>
          <p:nvSpPr>
            <p:cNvPr id="11" name="圆角矩形 8">
              <a:extLst>
                <a:ext uri="{FF2B5EF4-FFF2-40B4-BE49-F238E27FC236}">
                  <a16:creationId xmlns:a16="http://schemas.microsoft.com/office/drawing/2014/main" id="{CEEFC43E-D55E-00A8-1CD7-82771B2E7591}"/>
                </a:ext>
              </a:extLst>
            </p:cNvPr>
            <p:cNvSpPr/>
            <p:nvPr/>
          </p:nvSpPr>
          <p:spPr>
            <a:xfrm>
              <a:off x="1416235" y="3445162"/>
              <a:ext cx="2560970" cy="686745"/>
            </a:xfrm>
            <a:custGeom>
              <a:avLst/>
              <a:gdLst>
                <a:gd name="connsiteX0" fmla="*/ 0 w 4267033"/>
                <a:gd name="connsiteY0" fmla="*/ 578410 h 1588167"/>
                <a:gd name="connsiteX1" fmla="*/ 578410 w 4267033"/>
                <a:gd name="connsiteY1" fmla="*/ 0 h 1588167"/>
                <a:gd name="connsiteX2" fmla="*/ 3688623 w 4267033"/>
                <a:gd name="connsiteY2" fmla="*/ 0 h 1588167"/>
                <a:gd name="connsiteX3" fmla="*/ 4267033 w 4267033"/>
                <a:gd name="connsiteY3" fmla="*/ 578410 h 1588167"/>
                <a:gd name="connsiteX4" fmla="*/ 4267033 w 4267033"/>
                <a:gd name="connsiteY4" fmla="*/ 1009757 h 1588167"/>
                <a:gd name="connsiteX5" fmla="*/ 3688623 w 4267033"/>
                <a:gd name="connsiteY5" fmla="*/ 1588167 h 1588167"/>
                <a:gd name="connsiteX6" fmla="*/ 578410 w 4267033"/>
                <a:gd name="connsiteY6" fmla="*/ 1588167 h 1588167"/>
                <a:gd name="connsiteX7" fmla="*/ 0 w 4267033"/>
                <a:gd name="connsiteY7" fmla="*/ 1009757 h 1588167"/>
                <a:gd name="connsiteX8" fmla="*/ 0 w 4267033"/>
                <a:gd name="connsiteY8" fmla="*/ 578410 h 1588167"/>
                <a:gd name="connsiteX0" fmla="*/ 0 w 4267033"/>
                <a:gd name="connsiteY0" fmla="*/ 578410 h 1588167"/>
                <a:gd name="connsiteX1" fmla="*/ 578410 w 4267033"/>
                <a:gd name="connsiteY1" fmla="*/ 0 h 1588167"/>
                <a:gd name="connsiteX2" fmla="*/ 4267033 w 4267033"/>
                <a:gd name="connsiteY2" fmla="*/ 578410 h 1588167"/>
                <a:gd name="connsiteX3" fmla="*/ 4267033 w 4267033"/>
                <a:gd name="connsiteY3" fmla="*/ 1009757 h 1588167"/>
                <a:gd name="connsiteX4" fmla="*/ 3688623 w 4267033"/>
                <a:gd name="connsiteY4" fmla="*/ 1588167 h 1588167"/>
                <a:gd name="connsiteX5" fmla="*/ 578410 w 4267033"/>
                <a:gd name="connsiteY5" fmla="*/ 1588167 h 1588167"/>
                <a:gd name="connsiteX6" fmla="*/ 0 w 4267033"/>
                <a:gd name="connsiteY6" fmla="*/ 1009757 h 1588167"/>
                <a:gd name="connsiteX7" fmla="*/ 0 w 4267033"/>
                <a:gd name="connsiteY7" fmla="*/ 578410 h 1588167"/>
                <a:gd name="connsiteX0" fmla="*/ 0 w 4267033"/>
                <a:gd name="connsiteY0" fmla="*/ 578410 h 1588167"/>
                <a:gd name="connsiteX1" fmla="*/ 578410 w 4267033"/>
                <a:gd name="connsiteY1" fmla="*/ 0 h 1588167"/>
                <a:gd name="connsiteX2" fmla="*/ 4267033 w 4267033"/>
                <a:gd name="connsiteY2" fmla="*/ 1009757 h 1588167"/>
                <a:gd name="connsiteX3" fmla="*/ 3688623 w 4267033"/>
                <a:gd name="connsiteY3" fmla="*/ 1588167 h 1588167"/>
                <a:gd name="connsiteX4" fmla="*/ 578410 w 4267033"/>
                <a:gd name="connsiteY4" fmla="*/ 1588167 h 1588167"/>
                <a:gd name="connsiteX5" fmla="*/ 0 w 4267033"/>
                <a:gd name="connsiteY5" fmla="*/ 1009757 h 1588167"/>
                <a:gd name="connsiteX6" fmla="*/ 0 w 4267033"/>
                <a:gd name="connsiteY6" fmla="*/ 578410 h 1588167"/>
                <a:gd name="connsiteX0" fmla="*/ 0 w 3688623"/>
                <a:gd name="connsiteY0" fmla="*/ 578410 h 1588167"/>
                <a:gd name="connsiteX1" fmla="*/ 578410 w 3688623"/>
                <a:gd name="connsiteY1" fmla="*/ 0 h 1588167"/>
                <a:gd name="connsiteX2" fmla="*/ 3688623 w 3688623"/>
                <a:gd name="connsiteY2" fmla="*/ 1588167 h 1588167"/>
                <a:gd name="connsiteX3" fmla="*/ 578410 w 3688623"/>
                <a:gd name="connsiteY3" fmla="*/ 1588167 h 1588167"/>
                <a:gd name="connsiteX4" fmla="*/ 0 w 3688623"/>
                <a:gd name="connsiteY4" fmla="*/ 1009757 h 1588167"/>
                <a:gd name="connsiteX5" fmla="*/ 0 w 3688623"/>
                <a:gd name="connsiteY5" fmla="*/ 578410 h 1588167"/>
                <a:gd name="connsiteX0" fmla="*/ 0 w 3688623"/>
                <a:gd name="connsiteY0" fmla="*/ 660887 h 1670644"/>
                <a:gd name="connsiteX1" fmla="*/ 140088 w 3688623"/>
                <a:gd name="connsiteY1" fmla="*/ 271237 h 1670644"/>
                <a:gd name="connsiteX2" fmla="*/ 578410 w 3688623"/>
                <a:gd name="connsiteY2" fmla="*/ 82477 h 1670644"/>
                <a:gd name="connsiteX3" fmla="*/ 3688623 w 3688623"/>
                <a:gd name="connsiteY3" fmla="*/ 1670644 h 1670644"/>
                <a:gd name="connsiteX4" fmla="*/ 578410 w 3688623"/>
                <a:gd name="connsiteY4" fmla="*/ 1670644 h 1670644"/>
                <a:gd name="connsiteX5" fmla="*/ 0 w 3688623"/>
                <a:gd name="connsiteY5" fmla="*/ 1092234 h 1670644"/>
                <a:gd name="connsiteX6" fmla="*/ 0 w 3688623"/>
                <a:gd name="connsiteY6" fmla="*/ 660887 h 1670644"/>
                <a:gd name="connsiteX0" fmla="*/ 0 w 3688623"/>
                <a:gd name="connsiteY0" fmla="*/ 646577 h 1656334"/>
                <a:gd name="connsiteX1" fmla="*/ 140088 w 3688623"/>
                <a:gd name="connsiteY1" fmla="*/ 256927 h 1656334"/>
                <a:gd name="connsiteX2" fmla="*/ 578410 w 3688623"/>
                <a:gd name="connsiteY2" fmla="*/ 68167 h 1656334"/>
                <a:gd name="connsiteX3" fmla="*/ 3688623 w 3688623"/>
                <a:gd name="connsiteY3" fmla="*/ 1656334 h 1656334"/>
                <a:gd name="connsiteX4" fmla="*/ 578410 w 3688623"/>
                <a:gd name="connsiteY4" fmla="*/ 1656334 h 1656334"/>
                <a:gd name="connsiteX5" fmla="*/ 0 w 3688623"/>
                <a:gd name="connsiteY5" fmla="*/ 1077924 h 1656334"/>
                <a:gd name="connsiteX6" fmla="*/ 0 w 3688623"/>
                <a:gd name="connsiteY6" fmla="*/ 646577 h 1656334"/>
                <a:gd name="connsiteX0" fmla="*/ 0 w 3688623"/>
                <a:gd name="connsiteY0" fmla="*/ 389650 h 1399407"/>
                <a:gd name="connsiteX1" fmla="*/ 140088 w 3688623"/>
                <a:gd name="connsiteY1" fmla="*/ 0 h 1399407"/>
                <a:gd name="connsiteX2" fmla="*/ 3688623 w 3688623"/>
                <a:gd name="connsiteY2" fmla="*/ 1399407 h 1399407"/>
                <a:gd name="connsiteX3" fmla="*/ 578410 w 3688623"/>
                <a:gd name="connsiteY3" fmla="*/ 1399407 h 1399407"/>
                <a:gd name="connsiteX4" fmla="*/ 0 w 3688623"/>
                <a:gd name="connsiteY4" fmla="*/ 820997 h 1399407"/>
                <a:gd name="connsiteX5" fmla="*/ 0 w 3688623"/>
                <a:gd name="connsiteY5" fmla="*/ 389650 h 1399407"/>
                <a:gd name="connsiteX0" fmla="*/ 0 w 3688623"/>
                <a:gd name="connsiteY0" fmla="*/ 389650 h 1399407"/>
                <a:gd name="connsiteX1" fmla="*/ 140088 w 3688623"/>
                <a:gd name="connsiteY1" fmla="*/ 0 h 1399407"/>
                <a:gd name="connsiteX2" fmla="*/ 3688623 w 3688623"/>
                <a:gd name="connsiteY2" fmla="*/ 1399407 h 1399407"/>
                <a:gd name="connsiteX3" fmla="*/ 578410 w 3688623"/>
                <a:gd name="connsiteY3" fmla="*/ 1399407 h 1399407"/>
                <a:gd name="connsiteX4" fmla="*/ 0 w 3688623"/>
                <a:gd name="connsiteY4" fmla="*/ 820997 h 1399407"/>
                <a:gd name="connsiteX5" fmla="*/ 0 w 3688623"/>
                <a:gd name="connsiteY5" fmla="*/ 389650 h 139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8623" h="1399407">
                  <a:moveTo>
                    <a:pt x="0" y="389650"/>
                  </a:moveTo>
                  <a:cubicBezTo>
                    <a:pt x="23348" y="252817"/>
                    <a:pt x="43686" y="96402"/>
                    <a:pt x="140088" y="0"/>
                  </a:cubicBezTo>
                  <a:cubicBezTo>
                    <a:pt x="841944" y="255379"/>
                    <a:pt x="3615569" y="1166173"/>
                    <a:pt x="3688623" y="1399407"/>
                  </a:cubicBezTo>
                  <a:lnTo>
                    <a:pt x="578410" y="1399407"/>
                  </a:lnTo>
                  <a:cubicBezTo>
                    <a:pt x="258963" y="1399407"/>
                    <a:pt x="0" y="1140444"/>
                    <a:pt x="0" y="820997"/>
                  </a:cubicBezTo>
                  <a:lnTo>
                    <a:pt x="0" y="389650"/>
                  </a:lnTo>
                  <a:close/>
                </a:path>
              </a:pathLst>
            </a:custGeom>
            <a:solidFill>
              <a:srgbClr val="FDFCFE"/>
            </a:solidFill>
            <a:ln>
              <a:noFill/>
            </a:ln>
            <a:effectLst>
              <a:outerShdw blurRad="152400" dist="76200" dir="8400000" algn="tr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prstClr val="white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13" name="圆角矩形 95">
              <a:extLst>
                <a:ext uri="{FF2B5EF4-FFF2-40B4-BE49-F238E27FC236}">
                  <a16:creationId xmlns:a16="http://schemas.microsoft.com/office/drawing/2014/main" id="{C74BB488-47FE-7180-C214-39D2D80DD643}"/>
                </a:ext>
              </a:extLst>
            </p:cNvPr>
            <p:cNvSpPr/>
            <p:nvPr/>
          </p:nvSpPr>
          <p:spPr>
            <a:xfrm>
              <a:off x="1414686" y="3290814"/>
              <a:ext cx="2962554" cy="779377"/>
            </a:xfrm>
            <a:prstGeom prst="roundRect">
              <a:avLst>
                <a:gd name="adj" fmla="val 36420"/>
              </a:avLst>
            </a:prstGeom>
            <a:solidFill>
              <a:srgbClr val="FDFCF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prstClr val="white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14" name="圆角矩形 96">
              <a:extLst>
                <a:ext uri="{FF2B5EF4-FFF2-40B4-BE49-F238E27FC236}">
                  <a16:creationId xmlns:a16="http://schemas.microsoft.com/office/drawing/2014/main" id="{F56BFDFC-2795-11CC-9812-5D19E0A79FBC}"/>
                </a:ext>
              </a:extLst>
            </p:cNvPr>
            <p:cNvSpPr/>
            <p:nvPr/>
          </p:nvSpPr>
          <p:spPr>
            <a:xfrm>
              <a:off x="1503730" y="3375549"/>
              <a:ext cx="2784465" cy="673333"/>
            </a:xfrm>
            <a:prstGeom prst="roundRect">
              <a:avLst>
                <a:gd name="adj" fmla="val 36420"/>
              </a:avLst>
            </a:prstGeom>
            <a:solidFill>
              <a:srgbClr val="01ACBE"/>
            </a:solidFill>
            <a:ln w="22225">
              <a:noFill/>
            </a:ln>
            <a:effectLst>
              <a:innerShdw blurRad="88900">
                <a:srgbClr val="016A7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prstClr val="white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15" name="文本框 269">
              <a:extLst>
                <a:ext uri="{FF2B5EF4-FFF2-40B4-BE49-F238E27FC236}">
                  <a16:creationId xmlns:a16="http://schemas.microsoft.com/office/drawing/2014/main" id="{1FC9976E-9A2F-78DA-6783-6F2BF3322F05}"/>
                </a:ext>
              </a:extLst>
            </p:cNvPr>
            <p:cNvSpPr txBox="1"/>
            <p:nvPr/>
          </p:nvSpPr>
          <p:spPr>
            <a:xfrm>
              <a:off x="1544472" y="3501801"/>
              <a:ext cx="1884768" cy="492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字体设置</a:t>
              </a:r>
              <a:endParaRPr lang="zh-CN" altLang="en-US" sz="1800" dirty="0">
                <a:solidFill>
                  <a:prstClr val="white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16" name="椭圆 15">
            <a:extLst>
              <a:ext uri="{FF2B5EF4-FFF2-40B4-BE49-F238E27FC236}">
                <a16:creationId xmlns:a16="http://schemas.microsoft.com/office/drawing/2014/main" id="{866CCAD7-F171-16BA-ADB8-970850DC1614}"/>
              </a:ext>
            </a:extLst>
          </p:cNvPr>
          <p:cNvSpPr/>
          <p:nvPr/>
        </p:nvSpPr>
        <p:spPr>
          <a:xfrm>
            <a:off x="2884393" y="2163393"/>
            <a:ext cx="684026" cy="523333"/>
          </a:xfrm>
          <a:prstGeom prst="ellipse">
            <a:avLst/>
          </a:prstGeom>
          <a:gradFill flip="none" rotWithShape="1">
            <a:gsLst>
              <a:gs pos="32000">
                <a:srgbClr val="FFFFFF">
                  <a:alpha val="17000"/>
                </a:srgbClr>
              </a:gs>
              <a:gs pos="6000">
                <a:schemeClr val="bg1">
                  <a:alpha val="70000"/>
                </a:schemeClr>
              </a:gs>
              <a:gs pos="67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solidFill>
                <a:prstClr val="white"/>
              </a:solidFill>
              <a:latin typeface="印品黑体" panose="00000500000000000000" pitchFamily="2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4D26489-646B-1DB1-A910-D3685A62534F}"/>
              </a:ext>
            </a:extLst>
          </p:cNvPr>
          <p:cNvGrpSpPr/>
          <p:nvPr/>
        </p:nvGrpSpPr>
        <p:grpSpPr>
          <a:xfrm>
            <a:off x="2465493" y="2929257"/>
            <a:ext cx="934483" cy="934146"/>
            <a:chOff x="4207197" y="3044883"/>
            <a:chExt cx="1245815" cy="1245816"/>
          </a:xfrm>
        </p:grpSpPr>
        <p:sp>
          <p:nvSpPr>
            <p:cNvPr id="20" name="任意多边形 106">
              <a:extLst>
                <a:ext uri="{FF2B5EF4-FFF2-40B4-BE49-F238E27FC236}">
                  <a16:creationId xmlns:a16="http://schemas.microsoft.com/office/drawing/2014/main" id="{64B95472-E995-C373-7C96-B1826E01141B}"/>
                </a:ext>
              </a:extLst>
            </p:cNvPr>
            <p:cNvSpPr/>
            <p:nvPr/>
          </p:nvSpPr>
          <p:spPr>
            <a:xfrm>
              <a:off x="4213638" y="3102519"/>
              <a:ext cx="1081032" cy="1175094"/>
            </a:xfrm>
            <a:custGeom>
              <a:avLst/>
              <a:gdLst>
                <a:gd name="connsiteX0" fmla="*/ 482868 w 1557034"/>
                <a:gd name="connsiteY0" fmla="*/ 0 h 1692513"/>
                <a:gd name="connsiteX1" fmla="*/ 398752 w 1557034"/>
                <a:gd name="connsiteY1" fmla="*/ 101950 h 1692513"/>
                <a:gd name="connsiteX2" fmla="*/ 245526 w 1557034"/>
                <a:gd name="connsiteY2" fmla="*/ 603576 h 1692513"/>
                <a:gd name="connsiteX3" fmla="*/ 1142714 w 1557034"/>
                <a:gd name="connsiteY3" fmla="*/ 1500764 h 1692513"/>
                <a:gd name="connsiteX4" fmla="*/ 1491940 w 1557034"/>
                <a:gd name="connsiteY4" fmla="*/ 1430259 h 1692513"/>
                <a:gd name="connsiteX5" fmla="*/ 1557034 w 1557034"/>
                <a:gd name="connsiteY5" fmla="*/ 1398901 h 1692513"/>
                <a:gd name="connsiteX6" fmla="*/ 1531596 w 1557034"/>
                <a:gd name="connsiteY6" fmla="*/ 1429733 h 1692513"/>
                <a:gd name="connsiteX7" fmla="*/ 897188 w 1557034"/>
                <a:gd name="connsiteY7" fmla="*/ 1692513 h 1692513"/>
                <a:gd name="connsiteX8" fmla="*/ 0 w 1557034"/>
                <a:gd name="connsiteY8" fmla="*/ 795325 h 1692513"/>
                <a:gd name="connsiteX9" fmla="*/ 469535 w 1557034"/>
                <a:gd name="connsiteY9" fmla="*/ 6423 h 169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57034" h="1692513">
                  <a:moveTo>
                    <a:pt x="482868" y="0"/>
                  </a:moveTo>
                  <a:lnTo>
                    <a:pt x="398752" y="101950"/>
                  </a:lnTo>
                  <a:cubicBezTo>
                    <a:pt x="302013" y="245142"/>
                    <a:pt x="245526" y="417763"/>
                    <a:pt x="245526" y="603576"/>
                  </a:cubicBezTo>
                  <a:cubicBezTo>
                    <a:pt x="245526" y="1099079"/>
                    <a:pt x="647211" y="1500764"/>
                    <a:pt x="1142714" y="1500764"/>
                  </a:cubicBezTo>
                  <a:cubicBezTo>
                    <a:pt x="1266590" y="1500764"/>
                    <a:pt x="1384602" y="1475659"/>
                    <a:pt x="1491940" y="1430259"/>
                  </a:cubicBezTo>
                  <a:lnTo>
                    <a:pt x="1557034" y="1398901"/>
                  </a:lnTo>
                  <a:lnTo>
                    <a:pt x="1531596" y="1429733"/>
                  </a:lnTo>
                  <a:cubicBezTo>
                    <a:pt x="1369237" y="1592092"/>
                    <a:pt x="1144940" y="1692513"/>
                    <a:pt x="897188" y="1692513"/>
                  </a:cubicBezTo>
                  <a:cubicBezTo>
                    <a:pt x="401685" y="1692513"/>
                    <a:pt x="0" y="1290828"/>
                    <a:pt x="0" y="795325"/>
                  </a:cubicBezTo>
                  <a:cubicBezTo>
                    <a:pt x="0" y="454667"/>
                    <a:pt x="189859" y="158352"/>
                    <a:pt x="469535" y="64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41300" dist="190500" dir="8400000" algn="tr" rotWithShape="0">
                <a:srgbClr val="380A21">
                  <a:alpha val="29804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prstClr val="white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3DB5CEDF-17B9-BDD8-9B8D-DD848703F05E}"/>
                </a:ext>
              </a:extLst>
            </p:cNvPr>
            <p:cNvSpPr/>
            <p:nvPr/>
          </p:nvSpPr>
          <p:spPr>
            <a:xfrm>
              <a:off x="4207197" y="3044883"/>
              <a:ext cx="1245815" cy="1245816"/>
            </a:xfrm>
            <a:prstGeom prst="ellipse">
              <a:avLst/>
            </a:prstGeom>
            <a:gradFill>
              <a:gsLst>
                <a:gs pos="20000">
                  <a:schemeClr val="bg1"/>
                </a:gs>
                <a:gs pos="92000">
                  <a:srgbClr val="C7C8C4"/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prstClr val="white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AF0864F-02A7-60BA-EB53-3ACFD04F7F1F}"/>
                </a:ext>
              </a:extLst>
            </p:cNvPr>
            <p:cNvSpPr/>
            <p:nvPr/>
          </p:nvSpPr>
          <p:spPr>
            <a:xfrm>
              <a:off x="4353796" y="3191482"/>
              <a:ext cx="952617" cy="952618"/>
            </a:xfrm>
            <a:prstGeom prst="ellipse">
              <a:avLst/>
            </a:prstGeom>
            <a:solidFill>
              <a:srgbClr val="01ACBE"/>
            </a:solidFill>
            <a:ln w="15875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/>
                  </a:gs>
                </a:gsLst>
                <a:lin ang="8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prstClr val="white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23" name="任意多边形 109">
              <a:extLst>
                <a:ext uri="{FF2B5EF4-FFF2-40B4-BE49-F238E27FC236}">
                  <a16:creationId xmlns:a16="http://schemas.microsoft.com/office/drawing/2014/main" id="{B629CBAD-9A84-FECF-A26C-C9B44B4AA3E1}"/>
                </a:ext>
              </a:extLst>
            </p:cNvPr>
            <p:cNvSpPr/>
            <p:nvPr/>
          </p:nvSpPr>
          <p:spPr>
            <a:xfrm>
              <a:off x="4358221" y="3201630"/>
              <a:ext cx="912851" cy="535848"/>
            </a:xfrm>
            <a:custGeom>
              <a:avLst/>
              <a:gdLst>
                <a:gd name="connsiteX0" fmla="*/ 686038 w 1314800"/>
                <a:gd name="connsiteY0" fmla="*/ 0 h 771793"/>
                <a:gd name="connsiteX1" fmla="*/ 1254912 w 1314800"/>
                <a:gd name="connsiteY1" fmla="*/ 302468 h 771793"/>
                <a:gd name="connsiteX2" fmla="*/ 1314800 w 1314800"/>
                <a:gd name="connsiteY2" fmla="*/ 412803 h 771793"/>
                <a:gd name="connsiteX3" fmla="*/ 710447 w 1314800"/>
                <a:gd name="connsiteY3" fmla="*/ 771229 h 771793"/>
                <a:gd name="connsiteX4" fmla="*/ 686038 w 1314800"/>
                <a:gd name="connsiteY4" fmla="*/ 771793 h 771793"/>
                <a:gd name="connsiteX5" fmla="*/ 0 w 1314800"/>
                <a:gd name="connsiteY5" fmla="*/ 686038 h 771793"/>
                <a:gd name="connsiteX6" fmla="*/ 686038 w 1314800"/>
                <a:gd name="connsiteY6" fmla="*/ 0 h 771793"/>
                <a:gd name="connsiteX0" fmla="*/ 686038 w 1314800"/>
                <a:gd name="connsiteY0" fmla="*/ 0 h 771793"/>
                <a:gd name="connsiteX1" fmla="*/ 1254912 w 1314800"/>
                <a:gd name="connsiteY1" fmla="*/ 302468 h 771793"/>
                <a:gd name="connsiteX2" fmla="*/ 1314800 w 1314800"/>
                <a:gd name="connsiteY2" fmla="*/ 412803 h 771793"/>
                <a:gd name="connsiteX3" fmla="*/ 710447 w 1314800"/>
                <a:gd name="connsiteY3" fmla="*/ 771229 h 771793"/>
                <a:gd name="connsiteX4" fmla="*/ 686038 w 1314800"/>
                <a:gd name="connsiteY4" fmla="*/ 771793 h 771793"/>
                <a:gd name="connsiteX5" fmla="*/ 0 w 1314800"/>
                <a:gd name="connsiteY5" fmla="*/ 686038 h 771793"/>
                <a:gd name="connsiteX6" fmla="*/ 686038 w 1314800"/>
                <a:gd name="connsiteY6" fmla="*/ 0 h 771793"/>
                <a:gd name="connsiteX0" fmla="*/ 686038 w 1314800"/>
                <a:gd name="connsiteY0" fmla="*/ 0 h 771793"/>
                <a:gd name="connsiteX1" fmla="*/ 1254912 w 1314800"/>
                <a:gd name="connsiteY1" fmla="*/ 302468 h 771793"/>
                <a:gd name="connsiteX2" fmla="*/ 1314800 w 1314800"/>
                <a:gd name="connsiteY2" fmla="*/ 412803 h 771793"/>
                <a:gd name="connsiteX3" fmla="*/ 686038 w 1314800"/>
                <a:gd name="connsiteY3" fmla="*/ 771793 h 771793"/>
                <a:gd name="connsiteX4" fmla="*/ 0 w 1314800"/>
                <a:gd name="connsiteY4" fmla="*/ 686038 h 771793"/>
                <a:gd name="connsiteX5" fmla="*/ 686038 w 1314800"/>
                <a:gd name="connsiteY5" fmla="*/ 0 h 771793"/>
                <a:gd name="connsiteX0" fmla="*/ 686038 w 1314800"/>
                <a:gd name="connsiteY0" fmla="*/ 0 h 771793"/>
                <a:gd name="connsiteX1" fmla="*/ 1254912 w 1314800"/>
                <a:gd name="connsiteY1" fmla="*/ 302468 h 771793"/>
                <a:gd name="connsiteX2" fmla="*/ 1314800 w 1314800"/>
                <a:gd name="connsiteY2" fmla="*/ 412803 h 771793"/>
                <a:gd name="connsiteX3" fmla="*/ 686038 w 1314800"/>
                <a:gd name="connsiteY3" fmla="*/ 771793 h 771793"/>
                <a:gd name="connsiteX4" fmla="*/ 0 w 1314800"/>
                <a:gd name="connsiteY4" fmla="*/ 686038 h 771793"/>
                <a:gd name="connsiteX5" fmla="*/ 686038 w 1314800"/>
                <a:gd name="connsiteY5" fmla="*/ 0 h 771793"/>
                <a:gd name="connsiteX0" fmla="*/ 686038 w 1314800"/>
                <a:gd name="connsiteY0" fmla="*/ 0 h 771793"/>
                <a:gd name="connsiteX1" fmla="*/ 1254912 w 1314800"/>
                <a:gd name="connsiteY1" fmla="*/ 302468 h 771793"/>
                <a:gd name="connsiteX2" fmla="*/ 1314800 w 1314800"/>
                <a:gd name="connsiteY2" fmla="*/ 412803 h 771793"/>
                <a:gd name="connsiteX3" fmla="*/ 686038 w 1314800"/>
                <a:gd name="connsiteY3" fmla="*/ 771793 h 771793"/>
                <a:gd name="connsiteX4" fmla="*/ 0 w 1314800"/>
                <a:gd name="connsiteY4" fmla="*/ 686038 h 771793"/>
                <a:gd name="connsiteX5" fmla="*/ 686038 w 1314800"/>
                <a:gd name="connsiteY5" fmla="*/ 0 h 77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800" h="771793">
                  <a:moveTo>
                    <a:pt x="686038" y="0"/>
                  </a:moveTo>
                  <a:cubicBezTo>
                    <a:pt x="922843" y="0"/>
                    <a:pt x="1131626" y="119981"/>
                    <a:pt x="1254912" y="302468"/>
                  </a:cubicBezTo>
                  <a:lnTo>
                    <a:pt x="1314800" y="412803"/>
                  </a:lnTo>
                  <a:cubicBezTo>
                    <a:pt x="1219988" y="491024"/>
                    <a:pt x="928793" y="749877"/>
                    <a:pt x="686038" y="771793"/>
                  </a:cubicBezTo>
                  <a:cubicBezTo>
                    <a:pt x="371604" y="771793"/>
                    <a:pt x="57170" y="743208"/>
                    <a:pt x="0" y="686038"/>
                  </a:cubicBezTo>
                  <a:cubicBezTo>
                    <a:pt x="0" y="307150"/>
                    <a:pt x="307150" y="0"/>
                    <a:pt x="686038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prstClr val="white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24" name="文本框 55">
              <a:extLst>
                <a:ext uri="{FF2B5EF4-FFF2-40B4-BE49-F238E27FC236}">
                  <a16:creationId xmlns:a16="http://schemas.microsoft.com/office/drawing/2014/main" id="{68F4869E-8336-9D17-84BE-293AFD494DA6}"/>
                </a:ext>
              </a:extLst>
            </p:cNvPr>
            <p:cNvSpPr txBox="1"/>
            <p:nvPr/>
          </p:nvSpPr>
          <p:spPr>
            <a:xfrm>
              <a:off x="4453581" y="3374595"/>
              <a:ext cx="773034" cy="66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25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02</a:t>
              </a:r>
              <a:endParaRPr lang="zh-CN" altLang="en-US" sz="2625" dirty="0">
                <a:solidFill>
                  <a:prstClr val="white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A4E0D57-CD8E-D715-D4AE-AF53CA72613D}"/>
              </a:ext>
            </a:extLst>
          </p:cNvPr>
          <p:cNvGrpSpPr/>
          <p:nvPr/>
        </p:nvGrpSpPr>
        <p:grpSpPr>
          <a:xfrm>
            <a:off x="2465491" y="1178185"/>
            <a:ext cx="934484" cy="934146"/>
            <a:chOff x="4207197" y="1571277"/>
            <a:chExt cx="1245816" cy="1245816"/>
          </a:xfrm>
        </p:grpSpPr>
        <p:sp>
          <p:nvSpPr>
            <p:cNvPr id="26" name="任意多边形 112">
              <a:extLst>
                <a:ext uri="{FF2B5EF4-FFF2-40B4-BE49-F238E27FC236}">
                  <a16:creationId xmlns:a16="http://schemas.microsoft.com/office/drawing/2014/main" id="{F639F064-066F-CA3F-3085-86B10C7ACC62}"/>
                </a:ext>
              </a:extLst>
            </p:cNvPr>
            <p:cNvSpPr/>
            <p:nvPr/>
          </p:nvSpPr>
          <p:spPr>
            <a:xfrm>
              <a:off x="4213638" y="1628913"/>
              <a:ext cx="1081032" cy="1175094"/>
            </a:xfrm>
            <a:custGeom>
              <a:avLst/>
              <a:gdLst>
                <a:gd name="connsiteX0" fmla="*/ 482868 w 1557034"/>
                <a:gd name="connsiteY0" fmla="*/ 0 h 1692513"/>
                <a:gd name="connsiteX1" fmla="*/ 398752 w 1557034"/>
                <a:gd name="connsiteY1" fmla="*/ 101950 h 1692513"/>
                <a:gd name="connsiteX2" fmla="*/ 245526 w 1557034"/>
                <a:gd name="connsiteY2" fmla="*/ 603576 h 1692513"/>
                <a:gd name="connsiteX3" fmla="*/ 1142714 w 1557034"/>
                <a:gd name="connsiteY3" fmla="*/ 1500764 h 1692513"/>
                <a:gd name="connsiteX4" fmla="*/ 1491940 w 1557034"/>
                <a:gd name="connsiteY4" fmla="*/ 1430259 h 1692513"/>
                <a:gd name="connsiteX5" fmla="*/ 1557034 w 1557034"/>
                <a:gd name="connsiteY5" fmla="*/ 1398901 h 1692513"/>
                <a:gd name="connsiteX6" fmla="*/ 1531596 w 1557034"/>
                <a:gd name="connsiteY6" fmla="*/ 1429733 h 1692513"/>
                <a:gd name="connsiteX7" fmla="*/ 897188 w 1557034"/>
                <a:gd name="connsiteY7" fmla="*/ 1692513 h 1692513"/>
                <a:gd name="connsiteX8" fmla="*/ 0 w 1557034"/>
                <a:gd name="connsiteY8" fmla="*/ 795325 h 1692513"/>
                <a:gd name="connsiteX9" fmla="*/ 469535 w 1557034"/>
                <a:gd name="connsiteY9" fmla="*/ 6423 h 169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57034" h="1692513">
                  <a:moveTo>
                    <a:pt x="482868" y="0"/>
                  </a:moveTo>
                  <a:lnTo>
                    <a:pt x="398752" y="101950"/>
                  </a:lnTo>
                  <a:cubicBezTo>
                    <a:pt x="302013" y="245142"/>
                    <a:pt x="245526" y="417763"/>
                    <a:pt x="245526" y="603576"/>
                  </a:cubicBezTo>
                  <a:cubicBezTo>
                    <a:pt x="245526" y="1099079"/>
                    <a:pt x="647211" y="1500764"/>
                    <a:pt x="1142714" y="1500764"/>
                  </a:cubicBezTo>
                  <a:cubicBezTo>
                    <a:pt x="1266590" y="1500764"/>
                    <a:pt x="1384602" y="1475659"/>
                    <a:pt x="1491940" y="1430259"/>
                  </a:cubicBezTo>
                  <a:lnTo>
                    <a:pt x="1557034" y="1398901"/>
                  </a:lnTo>
                  <a:lnTo>
                    <a:pt x="1531596" y="1429733"/>
                  </a:lnTo>
                  <a:cubicBezTo>
                    <a:pt x="1369237" y="1592092"/>
                    <a:pt x="1144940" y="1692513"/>
                    <a:pt x="897188" y="1692513"/>
                  </a:cubicBezTo>
                  <a:cubicBezTo>
                    <a:pt x="401685" y="1692513"/>
                    <a:pt x="0" y="1290828"/>
                    <a:pt x="0" y="795325"/>
                  </a:cubicBezTo>
                  <a:cubicBezTo>
                    <a:pt x="0" y="454667"/>
                    <a:pt x="189859" y="158352"/>
                    <a:pt x="469535" y="64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41300" dist="190500" dir="8400000" algn="tr" rotWithShape="0">
                <a:srgbClr val="1F2006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prstClr val="white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A45594E-59A9-B59C-C334-79015FF8CD76}"/>
                </a:ext>
              </a:extLst>
            </p:cNvPr>
            <p:cNvSpPr/>
            <p:nvPr/>
          </p:nvSpPr>
          <p:spPr>
            <a:xfrm>
              <a:off x="4207197" y="1571277"/>
              <a:ext cx="1245816" cy="1245816"/>
            </a:xfrm>
            <a:prstGeom prst="ellipse">
              <a:avLst/>
            </a:prstGeom>
            <a:gradFill>
              <a:gsLst>
                <a:gs pos="20000">
                  <a:schemeClr val="bg1"/>
                </a:gs>
                <a:gs pos="92000">
                  <a:srgbClr val="C7C8C4"/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prstClr val="white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F0BD67D-8225-BFE5-6A90-FA5F381AD19A}"/>
                </a:ext>
              </a:extLst>
            </p:cNvPr>
            <p:cNvSpPr/>
            <p:nvPr/>
          </p:nvSpPr>
          <p:spPr>
            <a:xfrm>
              <a:off x="4353797" y="1717876"/>
              <a:ext cx="952617" cy="952618"/>
            </a:xfrm>
            <a:prstGeom prst="ellipse">
              <a:avLst/>
            </a:prstGeom>
            <a:solidFill>
              <a:srgbClr val="FFB850"/>
            </a:solidFill>
            <a:ln w="15875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/>
                  </a:gs>
                </a:gsLst>
                <a:lin ang="8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prstClr val="white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29" name="任意多边形 115">
              <a:extLst>
                <a:ext uri="{FF2B5EF4-FFF2-40B4-BE49-F238E27FC236}">
                  <a16:creationId xmlns:a16="http://schemas.microsoft.com/office/drawing/2014/main" id="{53C894A1-22A6-6BDF-5A0F-88C51FE8EA2F}"/>
                </a:ext>
              </a:extLst>
            </p:cNvPr>
            <p:cNvSpPr/>
            <p:nvPr/>
          </p:nvSpPr>
          <p:spPr>
            <a:xfrm>
              <a:off x="4358221" y="1728024"/>
              <a:ext cx="912851" cy="535848"/>
            </a:xfrm>
            <a:custGeom>
              <a:avLst/>
              <a:gdLst>
                <a:gd name="connsiteX0" fmla="*/ 686038 w 1314800"/>
                <a:gd name="connsiteY0" fmla="*/ 0 h 771793"/>
                <a:gd name="connsiteX1" fmla="*/ 1254912 w 1314800"/>
                <a:gd name="connsiteY1" fmla="*/ 302468 h 771793"/>
                <a:gd name="connsiteX2" fmla="*/ 1314800 w 1314800"/>
                <a:gd name="connsiteY2" fmla="*/ 412803 h 771793"/>
                <a:gd name="connsiteX3" fmla="*/ 710447 w 1314800"/>
                <a:gd name="connsiteY3" fmla="*/ 771229 h 771793"/>
                <a:gd name="connsiteX4" fmla="*/ 686038 w 1314800"/>
                <a:gd name="connsiteY4" fmla="*/ 771793 h 771793"/>
                <a:gd name="connsiteX5" fmla="*/ 0 w 1314800"/>
                <a:gd name="connsiteY5" fmla="*/ 686038 h 771793"/>
                <a:gd name="connsiteX6" fmla="*/ 686038 w 1314800"/>
                <a:gd name="connsiteY6" fmla="*/ 0 h 771793"/>
                <a:gd name="connsiteX0" fmla="*/ 686038 w 1314800"/>
                <a:gd name="connsiteY0" fmla="*/ 0 h 771793"/>
                <a:gd name="connsiteX1" fmla="*/ 1254912 w 1314800"/>
                <a:gd name="connsiteY1" fmla="*/ 302468 h 771793"/>
                <a:gd name="connsiteX2" fmla="*/ 1314800 w 1314800"/>
                <a:gd name="connsiteY2" fmla="*/ 412803 h 771793"/>
                <a:gd name="connsiteX3" fmla="*/ 710447 w 1314800"/>
                <a:gd name="connsiteY3" fmla="*/ 771229 h 771793"/>
                <a:gd name="connsiteX4" fmla="*/ 686038 w 1314800"/>
                <a:gd name="connsiteY4" fmla="*/ 771793 h 771793"/>
                <a:gd name="connsiteX5" fmla="*/ 0 w 1314800"/>
                <a:gd name="connsiteY5" fmla="*/ 686038 h 771793"/>
                <a:gd name="connsiteX6" fmla="*/ 686038 w 1314800"/>
                <a:gd name="connsiteY6" fmla="*/ 0 h 771793"/>
                <a:gd name="connsiteX0" fmla="*/ 686038 w 1314800"/>
                <a:gd name="connsiteY0" fmla="*/ 0 h 771793"/>
                <a:gd name="connsiteX1" fmla="*/ 1254912 w 1314800"/>
                <a:gd name="connsiteY1" fmla="*/ 302468 h 771793"/>
                <a:gd name="connsiteX2" fmla="*/ 1314800 w 1314800"/>
                <a:gd name="connsiteY2" fmla="*/ 412803 h 771793"/>
                <a:gd name="connsiteX3" fmla="*/ 686038 w 1314800"/>
                <a:gd name="connsiteY3" fmla="*/ 771793 h 771793"/>
                <a:gd name="connsiteX4" fmla="*/ 0 w 1314800"/>
                <a:gd name="connsiteY4" fmla="*/ 686038 h 771793"/>
                <a:gd name="connsiteX5" fmla="*/ 686038 w 1314800"/>
                <a:gd name="connsiteY5" fmla="*/ 0 h 771793"/>
                <a:gd name="connsiteX0" fmla="*/ 686038 w 1314800"/>
                <a:gd name="connsiteY0" fmla="*/ 0 h 771793"/>
                <a:gd name="connsiteX1" fmla="*/ 1254912 w 1314800"/>
                <a:gd name="connsiteY1" fmla="*/ 302468 h 771793"/>
                <a:gd name="connsiteX2" fmla="*/ 1314800 w 1314800"/>
                <a:gd name="connsiteY2" fmla="*/ 412803 h 771793"/>
                <a:gd name="connsiteX3" fmla="*/ 686038 w 1314800"/>
                <a:gd name="connsiteY3" fmla="*/ 771793 h 771793"/>
                <a:gd name="connsiteX4" fmla="*/ 0 w 1314800"/>
                <a:gd name="connsiteY4" fmla="*/ 686038 h 771793"/>
                <a:gd name="connsiteX5" fmla="*/ 686038 w 1314800"/>
                <a:gd name="connsiteY5" fmla="*/ 0 h 771793"/>
                <a:gd name="connsiteX0" fmla="*/ 686038 w 1314800"/>
                <a:gd name="connsiteY0" fmla="*/ 0 h 771793"/>
                <a:gd name="connsiteX1" fmla="*/ 1254912 w 1314800"/>
                <a:gd name="connsiteY1" fmla="*/ 302468 h 771793"/>
                <a:gd name="connsiteX2" fmla="*/ 1314800 w 1314800"/>
                <a:gd name="connsiteY2" fmla="*/ 412803 h 771793"/>
                <a:gd name="connsiteX3" fmla="*/ 686038 w 1314800"/>
                <a:gd name="connsiteY3" fmla="*/ 771793 h 771793"/>
                <a:gd name="connsiteX4" fmla="*/ 0 w 1314800"/>
                <a:gd name="connsiteY4" fmla="*/ 686038 h 771793"/>
                <a:gd name="connsiteX5" fmla="*/ 686038 w 1314800"/>
                <a:gd name="connsiteY5" fmla="*/ 0 h 77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800" h="771793">
                  <a:moveTo>
                    <a:pt x="686038" y="0"/>
                  </a:moveTo>
                  <a:cubicBezTo>
                    <a:pt x="922843" y="0"/>
                    <a:pt x="1131626" y="119981"/>
                    <a:pt x="1254912" y="302468"/>
                  </a:cubicBezTo>
                  <a:lnTo>
                    <a:pt x="1314800" y="412803"/>
                  </a:lnTo>
                  <a:cubicBezTo>
                    <a:pt x="1219988" y="491024"/>
                    <a:pt x="928793" y="749877"/>
                    <a:pt x="686038" y="771793"/>
                  </a:cubicBezTo>
                  <a:cubicBezTo>
                    <a:pt x="371604" y="771793"/>
                    <a:pt x="57170" y="743208"/>
                    <a:pt x="0" y="686038"/>
                  </a:cubicBezTo>
                  <a:cubicBezTo>
                    <a:pt x="0" y="307150"/>
                    <a:pt x="307150" y="0"/>
                    <a:pt x="686038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prstClr val="white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30" name="文本框 93">
              <a:extLst>
                <a:ext uri="{FF2B5EF4-FFF2-40B4-BE49-F238E27FC236}">
                  <a16:creationId xmlns:a16="http://schemas.microsoft.com/office/drawing/2014/main" id="{C586E2F1-CE7B-1C80-FB92-939A8E9EE984}"/>
                </a:ext>
              </a:extLst>
            </p:cNvPr>
            <p:cNvSpPr txBox="1"/>
            <p:nvPr/>
          </p:nvSpPr>
          <p:spPr>
            <a:xfrm>
              <a:off x="4448584" y="1888434"/>
              <a:ext cx="773034" cy="66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25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01</a:t>
              </a:r>
              <a:endParaRPr lang="zh-CN" altLang="en-US" sz="2625" dirty="0">
                <a:solidFill>
                  <a:prstClr val="white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51E64BAD-60EC-F8C9-B29C-C91D48B6B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810" y="1026835"/>
            <a:ext cx="6064614" cy="15567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082656DB-95F6-3D44-16CF-A8F3E3B2C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810" y="3003208"/>
            <a:ext cx="6316541" cy="14822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51673E38-DEEB-DF3D-37BD-A8F98CFDC0A7}"/>
              </a:ext>
            </a:extLst>
          </p:cNvPr>
          <p:cNvGrpSpPr/>
          <p:nvPr/>
        </p:nvGrpSpPr>
        <p:grpSpPr>
          <a:xfrm>
            <a:off x="899114" y="4587676"/>
            <a:ext cx="2603441" cy="934820"/>
            <a:chOff x="1414686" y="4343318"/>
            <a:chExt cx="3470802" cy="1246716"/>
          </a:xfrm>
        </p:grpSpPr>
        <p:sp>
          <p:nvSpPr>
            <p:cNvPr id="36" name="圆角矩形 8">
              <a:extLst>
                <a:ext uri="{FF2B5EF4-FFF2-40B4-BE49-F238E27FC236}">
                  <a16:creationId xmlns:a16="http://schemas.microsoft.com/office/drawing/2014/main" id="{463FEDBC-45E2-4094-5B56-29765F09C862}"/>
                </a:ext>
              </a:extLst>
            </p:cNvPr>
            <p:cNvSpPr/>
            <p:nvPr/>
          </p:nvSpPr>
          <p:spPr>
            <a:xfrm>
              <a:off x="1416235" y="4903289"/>
              <a:ext cx="2560970" cy="686745"/>
            </a:xfrm>
            <a:custGeom>
              <a:avLst/>
              <a:gdLst>
                <a:gd name="connsiteX0" fmla="*/ 0 w 4267033"/>
                <a:gd name="connsiteY0" fmla="*/ 578410 h 1588167"/>
                <a:gd name="connsiteX1" fmla="*/ 578410 w 4267033"/>
                <a:gd name="connsiteY1" fmla="*/ 0 h 1588167"/>
                <a:gd name="connsiteX2" fmla="*/ 3688623 w 4267033"/>
                <a:gd name="connsiteY2" fmla="*/ 0 h 1588167"/>
                <a:gd name="connsiteX3" fmla="*/ 4267033 w 4267033"/>
                <a:gd name="connsiteY3" fmla="*/ 578410 h 1588167"/>
                <a:gd name="connsiteX4" fmla="*/ 4267033 w 4267033"/>
                <a:gd name="connsiteY4" fmla="*/ 1009757 h 1588167"/>
                <a:gd name="connsiteX5" fmla="*/ 3688623 w 4267033"/>
                <a:gd name="connsiteY5" fmla="*/ 1588167 h 1588167"/>
                <a:gd name="connsiteX6" fmla="*/ 578410 w 4267033"/>
                <a:gd name="connsiteY6" fmla="*/ 1588167 h 1588167"/>
                <a:gd name="connsiteX7" fmla="*/ 0 w 4267033"/>
                <a:gd name="connsiteY7" fmla="*/ 1009757 h 1588167"/>
                <a:gd name="connsiteX8" fmla="*/ 0 w 4267033"/>
                <a:gd name="connsiteY8" fmla="*/ 578410 h 1588167"/>
                <a:gd name="connsiteX0" fmla="*/ 0 w 4267033"/>
                <a:gd name="connsiteY0" fmla="*/ 578410 h 1588167"/>
                <a:gd name="connsiteX1" fmla="*/ 578410 w 4267033"/>
                <a:gd name="connsiteY1" fmla="*/ 0 h 1588167"/>
                <a:gd name="connsiteX2" fmla="*/ 4267033 w 4267033"/>
                <a:gd name="connsiteY2" fmla="*/ 578410 h 1588167"/>
                <a:gd name="connsiteX3" fmla="*/ 4267033 w 4267033"/>
                <a:gd name="connsiteY3" fmla="*/ 1009757 h 1588167"/>
                <a:gd name="connsiteX4" fmla="*/ 3688623 w 4267033"/>
                <a:gd name="connsiteY4" fmla="*/ 1588167 h 1588167"/>
                <a:gd name="connsiteX5" fmla="*/ 578410 w 4267033"/>
                <a:gd name="connsiteY5" fmla="*/ 1588167 h 1588167"/>
                <a:gd name="connsiteX6" fmla="*/ 0 w 4267033"/>
                <a:gd name="connsiteY6" fmla="*/ 1009757 h 1588167"/>
                <a:gd name="connsiteX7" fmla="*/ 0 w 4267033"/>
                <a:gd name="connsiteY7" fmla="*/ 578410 h 1588167"/>
                <a:gd name="connsiteX0" fmla="*/ 0 w 4267033"/>
                <a:gd name="connsiteY0" fmla="*/ 578410 h 1588167"/>
                <a:gd name="connsiteX1" fmla="*/ 578410 w 4267033"/>
                <a:gd name="connsiteY1" fmla="*/ 0 h 1588167"/>
                <a:gd name="connsiteX2" fmla="*/ 4267033 w 4267033"/>
                <a:gd name="connsiteY2" fmla="*/ 1009757 h 1588167"/>
                <a:gd name="connsiteX3" fmla="*/ 3688623 w 4267033"/>
                <a:gd name="connsiteY3" fmla="*/ 1588167 h 1588167"/>
                <a:gd name="connsiteX4" fmla="*/ 578410 w 4267033"/>
                <a:gd name="connsiteY4" fmla="*/ 1588167 h 1588167"/>
                <a:gd name="connsiteX5" fmla="*/ 0 w 4267033"/>
                <a:gd name="connsiteY5" fmla="*/ 1009757 h 1588167"/>
                <a:gd name="connsiteX6" fmla="*/ 0 w 4267033"/>
                <a:gd name="connsiteY6" fmla="*/ 578410 h 1588167"/>
                <a:gd name="connsiteX0" fmla="*/ 0 w 3688623"/>
                <a:gd name="connsiteY0" fmla="*/ 578410 h 1588167"/>
                <a:gd name="connsiteX1" fmla="*/ 578410 w 3688623"/>
                <a:gd name="connsiteY1" fmla="*/ 0 h 1588167"/>
                <a:gd name="connsiteX2" fmla="*/ 3688623 w 3688623"/>
                <a:gd name="connsiteY2" fmla="*/ 1588167 h 1588167"/>
                <a:gd name="connsiteX3" fmla="*/ 578410 w 3688623"/>
                <a:gd name="connsiteY3" fmla="*/ 1588167 h 1588167"/>
                <a:gd name="connsiteX4" fmla="*/ 0 w 3688623"/>
                <a:gd name="connsiteY4" fmla="*/ 1009757 h 1588167"/>
                <a:gd name="connsiteX5" fmla="*/ 0 w 3688623"/>
                <a:gd name="connsiteY5" fmla="*/ 578410 h 1588167"/>
                <a:gd name="connsiteX0" fmla="*/ 0 w 3688623"/>
                <a:gd name="connsiteY0" fmla="*/ 660887 h 1670644"/>
                <a:gd name="connsiteX1" fmla="*/ 140088 w 3688623"/>
                <a:gd name="connsiteY1" fmla="*/ 271237 h 1670644"/>
                <a:gd name="connsiteX2" fmla="*/ 578410 w 3688623"/>
                <a:gd name="connsiteY2" fmla="*/ 82477 h 1670644"/>
                <a:gd name="connsiteX3" fmla="*/ 3688623 w 3688623"/>
                <a:gd name="connsiteY3" fmla="*/ 1670644 h 1670644"/>
                <a:gd name="connsiteX4" fmla="*/ 578410 w 3688623"/>
                <a:gd name="connsiteY4" fmla="*/ 1670644 h 1670644"/>
                <a:gd name="connsiteX5" fmla="*/ 0 w 3688623"/>
                <a:gd name="connsiteY5" fmla="*/ 1092234 h 1670644"/>
                <a:gd name="connsiteX6" fmla="*/ 0 w 3688623"/>
                <a:gd name="connsiteY6" fmla="*/ 660887 h 1670644"/>
                <a:gd name="connsiteX0" fmla="*/ 0 w 3688623"/>
                <a:gd name="connsiteY0" fmla="*/ 646577 h 1656334"/>
                <a:gd name="connsiteX1" fmla="*/ 140088 w 3688623"/>
                <a:gd name="connsiteY1" fmla="*/ 256927 h 1656334"/>
                <a:gd name="connsiteX2" fmla="*/ 578410 w 3688623"/>
                <a:gd name="connsiteY2" fmla="*/ 68167 h 1656334"/>
                <a:gd name="connsiteX3" fmla="*/ 3688623 w 3688623"/>
                <a:gd name="connsiteY3" fmla="*/ 1656334 h 1656334"/>
                <a:gd name="connsiteX4" fmla="*/ 578410 w 3688623"/>
                <a:gd name="connsiteY4" fmla="*/ 1656334 h 1656334"/>
                <a:gd name="connsiteX5" fmla="*/ 0 w 3688623"/>
                <a:gd name="connsiteY5" fmla="*/ 1077924 h 1656334"/>
                <a:gd name="connsiteX6" fmla="*/ 0 w 3688623"/>
                <a:gd name="connsiteY6" fmla="*/ 646577 h 1656334"/>
                <a:gd name="connsiteX0" fmla="*/ 0 w 3688623"/>
                <a:gd name="connsiteY0" fmla="*/ 389650 h 1399407"/>
                <a:gd name="connsiteX1" fmla="*/ 140088 w 3688623"/>
                <a:gd name="connsiteY1" fmla="*/ 0 h 1399407"/>
                <a:gd name="connsiteX2" fmla="*/ 3688623 w 3688623"/>
                <a:gd name="connsiteY2" fmla="*/ 1399407 h 1399407"/>
                <a:gd name="connsiteX3" fmla="*/ 578410 w 3688623"/>
                <a:gd name="connsiteY3" fmla="*/ 1399407 h 1399407"/>
                <a:gd name="connsiteX4" fmla="*/ 0 w 3688623"/>
                <a:gd name="connsiteY4" fmla="*/ 820997 h 1399407"/>
                <a:gd name="connsiteX5" fmla="*/ 0 w 3688623"/>
                <a:gd name="connsiteY5" fmla="*/ 389650 h 1399407"/>
                <a:gd name="connsiteX0" fmla="*/ 0 w 3688623"/>
                <a:gd name="connsiteY0" fmla="*/ 389650 h 1399407"/>
                <a:gd name="connsiteX1" fmla="*/ 140088 w 3688623"/>
                <a:gd name="connsiteY1" fmla="*/ 0 h 1399407"/>
                <a:gd name="connsiteX2" fmla="*/ 3688623 w 3688623"/>
                <a:gd name="connsiteY2" fmla="*/ 1399407 h 1399407"/>
                <a:gd name="connsiteX3" fmla="*/ 578410 w 3688623"/>
                <a:gd name="connsiteY3" fmla="*/ 1399407 h 1399407"/>
                <a:gd name="connsiteX4" fmla="*/ 0 w 3688623"/>
                <a:gd name="connsiteY4" fmla="*/ 820997 h 1399407"/>
                <a:gd name="connsiteX5" fmla="*/ 0 w 3688623"/>
                <a:gd name="connsiteY5" fmla="*/ 389650 h 139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8623" h="1399407">
                  <a:moveTo>
                    <a:pt x="0" y="389650"/>
                  </a:moveTo>
                  <a:cubicBezTo>
                    <a:pt x="23348" y="252817"/>
                    <a:pt x="43686" y="96402"/>
                    <a:pt x="140088" y="0"/>
                  </a:cubicBezTo>
                  <a:cubicBezTo>
                    <a:pt x="841944" y="255379"/>
                    <a:pt x="3615569" y="1166173"/>
                    <a:pt x="3688623" y="1399407"/>
                  </a:cubicBezTo>
                  <a:lnTo>
                    <a:pt x="578410" y="1399407"/>
                  </a:lnTo>
                  <a:cubicBezTo>
                    <a:pt x="258963" y="1399407"/>
                    <a:pt x="0" y="1140444"/>
                    <a:pt x="0" y="820997"/>
                  </a:cubicBezTo>
                  <a:lnTo>
                    <a:pt x="0" y="389650"/>
                  </a:lnTo>
                  <a:close/>
                </a:path>
              </a:pathLst>
            </a:custGeom>
            <a:solidFill>
              <a:srgbClr val="FDFCFE"/>
            </a:solidFill>
            <a:ln>
              <a:noFill/>
            </a:ln>
            <a:effectLst>
              <a:outerShdw blurRad="152400" dist="76200" dir="8400000" algn="tr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prstClr val="white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37" name="圆角矩形 100">
              <a:extLst>
                <a:ext uri="{FF2B5EF4-FFF2-40B4-BE49-F238E27FC236}">
                  <a16:creationId xmlns:a16="http://schemas.microsoft.com/office/drawing/2014/main" id="{B0A796B0-0BC6-1CEA-E498-B881AF6AEF7E}"/>
                </a:ext>
              </a:extLst>
            </p:cNvPr>
            <p:cNvSpPr/>
            <p:nvPr/>
          </p:nvSpPr>
          <p:spPr>
            <a:xfrm>
              <a:off x="1414686" y="4748942"/>
              <a:ext cx="2962554" cy="779377"/>
            </a:xfrm>
            <a:prstGeom prst="roundRect">
              <a:avLst>
                <a:gd name="adj" fmla="val 36420"/>
              </a:avLst>
            </a:prstGeom>
            <a:solidFill>
              <a:srgbClr val="FDFCF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prstClr val="white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38" name="圆角矩形 101">
              <a:extLst>
                <a:ext uri="{FF2B5EF4-FFF2-40B4-BE49-F238E27FC236}">
                  <a16:creationId xmlns:a16="http://schemas.microsoft.com/office/drawing/2014/main" id="{FD8D279A-0EF8-AE32-D825-0928B30B9BAA}"/>
                </a:ext>
              </a:extLst>
            </p:cNvPr>
            <p:cNvSpPr/>
            <p:nvPr/>
          </p:nvSpPr>
          <p:spPr>
            <a:xfrm>
              <a:off x="1503730" y="4833676"/>
              <a:ext cx="2784465" cy="673333"/>
            </a:xfrm>
            <a:prstGeom prst="roundRect">
              <a:avLst>
                <a:gd name="adj" fmla="val 36420"/>
              </a:avLst>
            </a:prstGeom>
            <a:solidFill>
              <a:srgbClr val="E87071"/>
            </a:solidFill>
            <a:ln w="22225">
              <a:noFill/>
            </a:ln>
            <a:effectLst>
              <a:innerShdw blurRad="114300">
                <a:srgbClr val="BF2F3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prstClr val="white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7BBE9086-3A9A-7C29-85EA-6D7B507D84B5}"/>
                </a:ext>
              </a:extLst>
            </p:cNvPr>
            <p:cNvSpPr/>
            <p:nvPr/>
          </p:nvSpPr>
          <p:spPr>
            <a:xfrm>
              <a:off x="3973572" y="4343318"/>
              <a:ext cx="911916" cy="697939"/>
            </a:xfrm>
            <a:prstGeom prst="ellipse">
              <a:avLst/>
            </a:prstGeom>
            <a:gradFill flip="none" rotWithShape="1">
              <a:gsLst>
                <a:gs pos="32000">
                  <a:srgbClr val="FFFFFF">
                    <a:alpha val="17000"/>
                  </a:srgbClr>
                </a:gs>
                <a:gs pos="6000">
                  <a:schemeClr val="bg1">
                    <a:alpha val="70000"/>
                  </a:schemeClr>
                </a:gs>
                <a:gs pos="67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prstClr val="white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40" name="文本框 270">
              <a:extLst>
                <a:ext uri="{FF2B5EF4-FFF2-40B4-BE49-F238E27FC236}">
                  <a16:creationId xmlns:a16="http://schemas.microsoft.com/office/drawing/2014/main" id="{9E2CC1FC-F8A1-3884-2AF1-30075F8907DE}"/>
                </a:ext>
              </a:extLst>
            </p:cNvPr>
            <p:cNvSpPr txBox="1"/>
            <p:nvPr/>
          </p:nvSpPr>
          <p:spPr>
            <a:xfrm>
              <a:off x="1544472" y="4941962"/>
              <a:ext cx="1884768" cy="492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背景色设置</a:t>
              </a:r>
              <a:endParaRPr lang="zh-CN" altLang="en-US" sz="1800" dirty="0">
                <a:solidFill>
                  <a:prstClr val="white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5A8DE72-9639-2B88-AD9E-C03F07EBA7C1}"/>
              </a:ext>
            </a:extLst>
          </p:cNvPr>
          <p:cNvGrpSpPr/>
          <p:nvPr/>
        </p:nvGrpSpPr>
        <p:grpSpPr>
          <a:xfrm>
            <a:off x="2465493" y="4707416"/>
            <a:ext cx="934483" cy="934146"/>
            <a:chOff x="4207197" y="4503010"/>
            <a:chExt cx="1245815" cy="1245816"/>
          </a:xfrm>
        </p:grpSpPr>
        <p:sp>
          <p:nvSpPr>
            <p:cNvPr id="42" name="任意多边形 118">
              <a:extLst>
                <a:ext uri="{FF2B5EF4-FFF2-40B4-BE49-F238E27FC236}">
                  <a16:creationId xmlns:a16="http://schemas.microsoft.com/office/drawing/2014/main" id="{1B84EBCE-183B-4036-A859-41515B071DF8}"/>
                </a:ext>
              </a:extLst>
            </p:cNvPr>
            <p:cNvSpPr/>
            <p:nvPr/>
          </p:nvSpPr>
          <p:spPr>
            <a:xfrm>
              <a:off x="4213638" y="4560646"/>
              <a:ext cx="1081032" cy="1175094"/>
            </a:xfrm>
            <a:custGeom>
              <a:avLst/>
              <a:gdLst>
                <a:gd name="connsiteX0" fmla="*/ 482868 w 1557034"/>
                <a:gd name="connsiteY0" fmla="*/ 0 h 1692513"/>
                <a:gd name="connsiteX1" fmla="*/ 398752 w 1557034"/>
                <a:gd name="connsiteY1" fmla="*/ 101950 h 1692513"/>
                <a:gd name="connsiteX2" fmla="*/ 245526 w 1557034"/>
                <a:gd name="connsiteY2" fmla="*/ 603576 h 1692513"/>
                <a:gd name="connsiteX3" fmla="*/ 1142714 w 1557034"/>
                <a:gd name="connsiteY3" fmla="*/ 1500764 h 1692513"/>
                <a:gd name="connsiteX4" fmla="*/ 1491940 w 1557034"/>
                <a:gd name="connsiteY4" fmla="*/ 1430259 h 1692513"/>
                <a:gd name="connsiteX5" fmla="*/ 1557034 w 1557034"/>
                <a:gd name="connsiteY5" fmla="*/ 1398901 h 1692513"/>
                <a:gd name="connsiteX6" fmla="*/ 1531596 w 1557034"/>
                <a:gd name="connsiteY6" fmla="*/ 1429733 h 1692513"/>
                <a:gd name="connsiteX7" fmla="*/ 897188 w 1557034"/>
                <a:gd name="connsiteY7" fmla="*/ 1692513 h 1692513"/>
                <a:gd name="connsiteX8" fmla="*/ 0 w 1557034"/>
                <a:gd name="connsiteY8" fmla="*/ 795325 h 1692513"/>
                <a:gd name="connsiteX9" fmla="*/ 469535 w 1557034"/>
                <a:gd name="connsiteY9" fmla="*/ 6423 h 169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57034" h="1692513">
                  <a:moveTo>
                    <a:pt x="482868" y="0"/>
                  </a:moveTo>
                  <a:lnTo>
                    <a:pt x="398752" y="101950"/>
                  </a:lnTo>
                  <a:cubicBezTo>
                    <a:pt x="302013" y="245142"/>
                    <a:pt x="245526" y="417763"/>
                    <a:pt x="245526" y="603576"/>
                  </a:cubicBezTo>
                  <a:cubicBezTo>
                    <a:pt x="245526" y="1099079"/>
                    <a:pt x="647211" y="1500764"/>
                    <a:pt x="1142714" y="1500764"/>
                  </a:cubicBezTo>
                  <a:cubicBezTo>
                    <a:pt x="1266590" y="1500764"/>
                    <a:pt x="1384602" y="1475659"/>
                    <a:pt x="1491940" y="1430259"/>
                  </a:cubicBezTo>
                  <a:lnTo>
                    <a:pt x="1557034" y="1398901"/>
                  </a:lnTo>
                  <a:lnTo>
                    <a:pt x="1531596" y="1429733"/>
                  </a:lnTo>
                  <a:cubicBezTo>
                    <a:pt x="1369237" y="1592092"/>
                    <a:pt x="1144940" y="1692513"/>
                    <a:pt x="897188" y="1692513"/>
                  </a:cubicBezTo>
                  <a:cubicBezTo>
                    <a:pt x="401685" y="1692513"/>
                    <a:pt x="0" y="1290828"/>
                    <a:pt x="0" y="795325"/>
                  </a:cubicBezTo>
                  <a:cubicBezTo>
                    <a:pt x="0" y="454667"/>
                    <a:pt x="189859" y="158352"/>
                    <a:pt x="469535" y="64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41300" dist="190500" dir="8400000" algn="tr" rotWithShape="0">
                <a:srgbClr val="181930">
                  <a:alpha val="29804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prstClr val="white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103BDAB-3C00-FDD3-01B5-DAB21409D572}"/>
                </a:ext>
              </a:extLst>
            </p:cNvPr>
            <p:cNvSpPr/>
            <p:nvPr/>
          </p:nvSpPr>
          <p:spPr>
            <a:xfrm>
              <a:off x="4207197" y="4503010"/>
              <a:ext cx="1245815" cy="1245816"/>
            </a:xfrm>
            <a:prstGeom prst="ellipse">
              <a:avLst/>
            </a:prstGeom>
            <a:gradFill>
              <a:gsLst>
                <a:gs pos="20000">
                  <a:schemeClr val="bg1"/>
                </a:gs>
                <a:gs pos="92000">
                  <a:srgbClr val="C7C8C4"/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prstClr val="white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59E79079-6CD7-65E6-A42C-A471D00CF8A6}"/>
                </a:ext>
              </a:extLst>
            </p:cNvPr>
            <p:cNvSpPr/>
            <p:nvPr/>
          </p:nvSpPr>
          <p:spPr>
            <a:xfrm>
              <a:off x="4353796" y="4649609"/>
              <a:ext cx="952617" cy="952618"/>
            </a:xfrm>
            <a:prstGeom prst="ellipse">
              <a:avLst/>
            </a:prstGeom>
            <a:solidFill>
              <a:srgbClr val="E87071"/>
            </a:solidFill>
            <a:ln w="15875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/>
                  </a:gs>
                </a:gsLst>
                <a:lin ang="8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prstClr val="white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45" name="任意多边形 121">
              <a:extLst>
                <a:ext uri="{FF2B5EF4-FFF2-40B4-BE49-F238E27FC236}">
                  <a16:creationId xmlns:a16="http://schemas.microsoft.com/office/drawing/2014/main" id="{5463937F-01A4-E1DD-8F48-1C9E303B747D}"/>
                </a:ext>
              </a:extLst>
            </p:cNvPr>
            <p:cNvSpPr/>
            <p:nvPr/>
          </p:nvSpPr>
          <p:spPr>
            <a:xfrm>
              <a:off x="4358221" y="4659757"/>
              <a:ext cx="912851" cy="535848"/>
            </a:xfrm>
            <a:custGeom>
              <a:avLst/>
              <a:gdLst>
                <a:gd name="connsiteX0" fmla="*/ 686038 w 1314800"/>
                <a:gd name="connsiteY0" fmla="*/ 0 h 771793"/>
                <a:gd name="connsiteX1" fmla="*/ 1254912 w 1314800"/>
                <a:gd name="connsiteY1" fmla="*/ 302468 h 771793"/>
                <a:gd name="connsiteX2" fmla="*/ 1314800 w 1314800"/>
                <a:gd name="connsiteY2" fmla="*/ 412803 h 771793"/>
                <a:gd name="connsiteX3" fmla="*/ 710447 w 1314800"/>
                <a:gd name="connsiteY3" fmla="*/ 771229 h 771793"/>
                <a:gd name="connsiteX4" fmla="*/ 686038 w 1314800"/>
                <a:gd name="connsiteY4" fmla="*/ 771793 h 771793"/>
                <a:gd name="connsiteX5" fmla="*/ 0 w 1314800"/>
                <a:gd name="connsiteY5" fmla="*/ 686038 h 771793"/>
                <a:gd name="connsiteX6" fmla="*/ 686038 w 1314800"/>
                <a:gd name="connsiteY6" fmla="*/ 0 h 771793"/>
                <a:gd name="connsiteX0" fmla="*/ 686038 w 1314800"/>
                <a:gd name="connsiteY0" fmla="*/ 0 h 771793"/>
                <a:gd name="connsiteX1" fmla="*/ 1254912 w 1314800"/>
                <a:gd name="connsiteY1" fmla="*/ 302468 h 771793"/>
                <a:gd name="connsiteX2" fmla="*/ 1314800 w 1314800"/>
                <a:gd name="connsiteY2" fmla="*/ 412803 h 771793"/>
                <a:gd name="connsiteX3" fmla="*/ 710447 w 1314800"/>
                <a:gd name="connsiteY3" fmla="*/ 771229 h 771793"/>
                <a:gd name="connsiteX4" fmla="*/ 686038 w 1314800"/>
                <a:gd name="connsiteY4" fmla="*/ 771793 h 771793"/>
                <a:gd name="connsiteX5" fmla="*/ 0 w 1314800"/>
                <a:gd name="connsiteY5" fmla="*/ 686038 h 771793"/>
                <a:gd name="connsiteX6" fmla="*/ 686038 w 1314800"/>
                <a:gd name="connsiteY6" fmla="*/ 0 h 771793"/>
                <a:gd name="connsiteX0" fmla="*/ 686038 w 1314800"/>
                <a:gd name="connsiteY0" fmla="*/ 0 h 771793"/>
                <a:gd name="connsiteX1" fmla="*/ 1254912 w 1314800"/>
                <a:gd name="connsiteY1" fmla="*/ 302468 h 771793"/>
                <a:gd name="connsiteX2" fmla="*/ 1314800 w 1314800"/>
                <a:gd name="connsiteY2" fmla="*/ 412803 h 771793"/>
                <a:gd name="connsiteX3" fmla="*/ 686038 w 1314800"/>
                <a:gd name="connsiteY3" fmla="*/ 771793 h 771793"/>
                <a:gd name="connsiteX4" fmla="*/ 0 w 1314800"/>
                <a:gd name="connsiteY4" fmla="*/ 686038 h 771793"/>
                <a:gd name="connsiteX5" fmla="*/ 686038 w 1314800"/>
                <a:gd name="connsiteY5" fmla="*/ 0 h 771793"/>
                <a:gd name="connsiteX0" fmla="*/ 686038 w 1314800"/>
                <a:gd name="connsiteY0" fmla="*/ 0 h 771793"/>
                <a:gd name="connsiteX1" fmla="*/ 1254912 w 1314800"/>
                <a:gd name="connsiteY1" fmla="*/ 302468 h 771793"/>
                <a:gd name="connsiteX2" fmla="*/ 1314800 w 1314800"/>
                <a:gd name="connsiteY2" fmla="*/ 412803 h 771793"/>
                <a:gd name="connsiteX3" fmla="*/ 686038 w 1314800"/>
                <a:gd name="connsiteY3" fmla="*/ 771793 h 771793"/>
                <a:gd name="connsiteX4" fmla="*/ 0 w 1314800"/>
                <a:gd name="connsiteY4" fmla="*/ 686038 h 771793"/>
                <a:gd name="connsiteX5" fmla="*/ 686038 w 1314800"/>
                <a:gd name="connsiteY5" fmla="*/ 0 h 771793"/>
                <a:gd name="connsiteX0" fmla="*/ 686038 w 1314800"/>
                <a:gd name="connsiteY0" fmla="*/ 0 h 771793"/>
                <a:gd name="connsiteX1" fmla="*/ 1254912 w 1314800"/>
                <a:gd name="connsiteY1" fmla="*/ 302468 h 771793"/>
                <a:gd name="connsiteX2" fmla="*/ 1314800 w 1314800"/>
                <a:gd name="connsiteY2" fmla="*/ 412803 h 771793"/>
                <a:gd name="connsiteX3" fmla="*/ 686038 w 1314800"/>
                <a:gd name="connsiteY3" fmla="*/ 771793 h 771793"/>
                <a:gd name="connsiteX4" fmla="*/ 0 w 1314800"/>
                <a:gd name="connsiteY4" fmla="*/ 686038 h 771793"/>
                <a:gd name="connsiteX5" fmla="*/ 686038 w 1314800"/>
                <a:gd name="connsiteY5" fmla="*/ 0 h 77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800" h="771793">
                  <a:moveTo>
                    <a:pt x="686038" y="0"/>
                  </a:moveTo>
                  <a:cubicBezTo>
                    <a:pt x="922843" y="0"/>
                    <a:pt x="1131626" y="119981"/>
                    <a:pt x="1254912" y="302468"/>
                  </a:cubicBezTo>
                  <a:lnTo>
                    <a:pt x="1314800" y="412803"/>
                  </a:lnTo>
                  <a:cubicBezTo>
                    <a:pt x="1219988" y="491024"/>
                    <a:pt x="928793" y="749877"/>
                    <a:pt x="686038" y="771793"/>
                  </a:cubicBezTo>
                  <a:cubicBezTo>
                    <a:pt x="371604" y="771793"/>
                    <a:pt x="57170" y="743208"/>
                    <a:pt x="0" y="686038"/>
                  </a:cubicBezTo>
                  <a:cubicBezTo>
                    <a:pt x="0" y="307150"/>
                    <a:pt x="307150" y="0"/>
                    <a:pt x="686038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prstClr val="white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46" name="文本框 56">
              <a:extLst>
                <a:ext uri="{FF2B5EF4-FFF2-40B4-BE49-F238E27FC236}">
                  <a16:creationId xmlns:a16="http://schemas.microsoft.com/office/drawing/2014/main" id="{CCE27F4D-086B-2434-7CFF-B7F90D384255}"/>
                </a:ext>
              </a:extLst>
            </p:cNvPr>
            <p:cNvSpPr txBox="1"/>
            <p:nvPr/>
          </p:nvSpPr>
          <p:spPr>
            <a:xfrm>
              <a:off x="4453581" y="4810446"/>
              <a:ext cx="773034" cy="66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25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03</a:t>
              </a:r>
              <a:endParaRPr lang="zh-CN" altLang="en-US" sz="2625" dirty="0">
                <a:solidFill>
                  <a:prstClr val="white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AE95F3AC-0E6D-2989-7CBA-3A624B00E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810" y="4806413"/>
            <a:ext cx="5038247" cy="16506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754A42D3-E0D2-D375-827F-2A89D5B5C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8057" y="4839670"/>
            <a:ext cx="1650361" cy="15409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168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" fill="hold"/>
                                        <p:tgtEl>
                                          <p:spTgt spid="2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" fill="hold"/>
                                        <p:tgtEl>
                                          <p:spTgt spid="2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" fill="hold"/>
                                        <p:tgtEl>
                                          <p:spTgt spid="1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1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100" fill="hold"/>
                                        <p:tgtEl>
                                          <p:spTgt spid="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" fill="hold"/>
                                        <p:tgtEl>
                                          <p:spTgt spid="4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100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" fill="hold"/>
                                        <p:tgtEl>
                                          <p:spTgt spid="4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E4870D60-B18D-C744-2C7A-A5CE9D1D933E}"/>
              </a:ext>
            </a:extLst>
          </p:cNvPr>
          <p:cNvSpPr/>
          <p:nvPr/>
        </p:nvSpPr>
        <p:spPr>
          <a:xfrm>
            <a:off x="8492888" y="3126612"/>
            <a:ext cx="1120018" cy="96064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8F1A03-7617-8477-BA88-0DE87332C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96" y="2424934"/>
            <a:ext cx="6966461" cy="40714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C94651-BBB2-983D-8F41-2A74882DA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5295" y="920782"/>
            <a:ext cx="1245917" cy="1107482"/>
          </a:xfrm>
          <a:prstGeom prst="rect">
            <a:avLst/>
          </a:prstGeom>
        </p:spPr>
      </p:pic>
      <p:sp>
        <p:nvSpPr>
          <p:cNvPr id="8" name="Aitds3">
            <a:extLst>
              <a:ext uri="{FF2B5EF4-FFF2-40B4-BE49-F238E27FC236}">
                <a16:creationId xmlns:a16="http://schemas.microsoft.com/office/drawing/2014/main" id="{B1D445D2-73CD-EBCA-0A75-A79D65F5B51B}"/>
              </a:ext>
            </a:extLst>
          </p:cNvPr>
          <p:cNvSpPr/>
          <p:nvPr/>
        </p:nvSpPr>
        <p:spPr>
          <a:xfrm>
            <a:off x="2737015" y="1457572"/>
            <a:ext cx="8347752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dirty="0">
                <a:solidFill>
                  <a:srgbClr val="2C2C36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我是一名零基础的</a:t>
            </a:r>
            <a:r>
              <a:rPr lang="en-US" altLang="zh-CN" dirty="0">
                <a:solidFill>
                  <a:srgbClr val="2C2C36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Java</a:t>
            </a:r>
            <a:r>
              <a:rPr lang="zh-CN" altLang="en-US" dirty="0">
                <a:solidFill>
                  <a:srgbClr val="2C2C36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初学者，请告诉我</a:t>
            </a:r>
            <a:r>
              <a:rPr lang="en-US" altLang="zh-CN" dirty="0">
                <a:solidFill>
                  <a:srgbClr val="2C2C36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: </a:t>
            </a:r>
            <a:r>
              <a:rPr lang="zh-CN" altLang="en-US" dirty="0">
                <a:solidFill>
                  <a:srgbClr val="2C2C36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在企业里，</a:t>
            </a:r>
            <a:r>
              <a:rPr lang="en-US" altLang="zh-CN" dirty="0">
                <a:solidFill>
                  <a:srgbClr val="2C2C36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Java</a:t>
            </a:r>
            <a:r>
              <a:rPr lang="zh-CN" altLang="en-US" dirty="0">
                <a:solidFill>
                  <a:srgbClr val="2C2C36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编程用什么开发工具？</a:t>
            </a:r>
            <a:endParaRPr lang="zh-CN" altLang="en-US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grpSp>
        <p:nvGrpSpPr>
          <p:cNvPr id="9" name="Aitds5">
            <a:extLst>
              <a:ext uri="{FF2B5EF4-FFF2-40B4-BE49-F238E27FC236}">
                <a16:creationId xmlns:a16="http://schemas.microsoft.com/office/drawing/2014/main" id="{D2C9CFC3-7703-41D9-CAC9-329F7FD902AE}"/>
              </a:ext>
            </a:extLst>
          </p:cNvPr>
          <p:cNvGrpSpPr/>
          <p:nvPr/>
        </p:nvGrpSpPr>
        <p:grpSpPr>
          <a:xfrm>
            <a:off x="768254" y="1443821"/>
            <a:ext cx="1769671" cy="360000"/>
            <a:chOff x="2976200" y="987574"/>
            <a:chExt cx="1152128" cy="360000"/>
          </a:xfrm>
        </p:grpSpPr>
        <p:sp>
          <p:nvSpPr>
            <p:cNvPr id="10" name="Aitds5-1">
              <a:extLst>
                <a:ext uri="{FF2B5EF4-FFF2-40B4-BE49-F238E27FC236}">
                  <a16:creationId xmlns:a16="http://schemas.microsoft.com/office/drawing/2014/main" id="{C20A4A4C-71F0-71F0-298B-06318E7FA212}"/>
                </a:ext>
              </a:extLst>
            </p:cNvPr>
            <p:cNvSpPr/>
            <p:nvPr/>
          </p:nvSpPr>
          <p:spPr>
            <a:xfrm flipH="1">
              <a:off x="3840296" y="987574"/>
              <a:ext cx="288032" cy="360000"/>
            </a:xfrm>
            <a:prstGeom prst="chevron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11" name="Aitds5-2">
              <a:extLst>
                <a:ext uri="{FF2B5EF4-FFF2-40B4-BE49-F238E27FC236}">
                  <a16:creationId xmlns:a16="http://schemas.microsoft.com/office/drawing/2014/main" id="{60EC310A-9CA5-906C-23D9-41852105CBCF}"/>
                </a:ext>
              </a:extLst>
            </p:cNvPr>
            <p:cNvSpPr/>
            <p:nvPr/>
          </p:nvSpPr>
          <p:spPr>
            <a:xfrm>
              <a:off x="2976200" y="987574"/>
              <a:ext cx="1008110" cy="360000"/>
            </a:xfrm>
            <a:prstGeom prst="rect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AI Prompt</a:t>
              </a:r>
              <a:endPara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3A96C559-223A-8094-E6F1-2DF04922D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345" y="4136953"/>
            <a:ext cx="770971" cy="32372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C538D82-1D49-FE77-BC99-B6E3E9E83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345" y="5012049"/>
            <a:ext cx="1644338" cy="28074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D0E18A7-D52D-64D1-CC5A-BE3A115B8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3345" y="4578720"/>
            <a:ext cx="1071859" cy="28445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0041BE-14A2-E02F-5197-E5D586067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551" y="3283348"/>
            <a:ext cx="949433" cy="634356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AFC6B67-A9A7-D2BE-EC8E-5196CCE7AA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3952" y="3150865"/>
            <a:ext cx="899069" cy="790993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88097C7-D9FE-8C71-9EF6-04325853A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267" y="4554950"/>
            <a:ext cx="1253260" cy="34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FB540FF-E576-9011-7623-F93FEF864318}"/>
              </a:ext>
            </a:extLst>
          </p:cNvPr>
          <p:cNvSpPr txBox="1"/>
          <p:nvPr/>
        </p:nvSpPr>
        <p:spPr>
          <a:xfrm>
            <a:off x="5624338" y="2101441"/>
            <a:ext cx="6063346" cy="7546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Integrated Development Environment 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：集成开发环境）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是指集成了诸如：</a:t>
            </a:r>
            <a:r>
              <a:rPr lang="en-US" altLang="zh-CN" sz="1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、代码编写窗、编译、执行等多种功能的开发工具。</a:t>
            </a:r>
            <a:endParaRPr lang="en-US" altLang="zh-CN" sz="14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D6305D-0184-718B-7FF8-7B0FF7AA96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3981" y="5557675"/>
            <a:ext cx="2702978" cy="32942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232AFC75-D7E2-FB53-8084-C27C6E726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企业级开发工具的介绍</a:t>
            </a:r>
          </a:p>
        </p:txBody>
      </p:sp>
    </p:spTree>
    <p:extLst>
      <p:ext uri="{BB962C8B-B14F-4D97-AF65-F5344CB8AC3E}">
        <p14:creationId xmlns:p14="http://schemas.microsoft.com/office/powerpoint/2010/main" val="391230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8" grpId="0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4A4E53D-B6FD-23D4-6D92-C1C79783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常用快捷键介绍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3BB4849-B3FB-4D76-AE56-6D14E82F5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994131"/>
              </p:ext>
            </p:extLst>
          </p:nvPr>
        </p:nvGraphicFramePr>
        <p:xfrm>
          <a:off x="658757" y="1740465"/>
          <a:ext cx="7508292" cy="376503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954363">
                  <a:extLst>
                    <a:ext uri="{9D8B030D-6E8A-4147-A177-3AD203B41FA5}">
                      <a16:colId xmlns:a16="http://schemas.microsoft.com/office/drawing/2014/main" val="3104843445"/>
                    </a:ext>
                  </a:extLst>
                </a:gridCol>
                <a:gridCol w="3553929">
                  <a:extLst>
                    <a:ext uri="{9D8B030D-6E8A-4147-A177-3AD203B41FA5}">
                      <a16:colId xmlns:a16="http://schemas.microsoft.com/office/drawing/2014/main" val="1616802852"/>
                    </a:ext>
                  </a:extLst>
                </a:gridCol>
              </a:tblGrid>
              <a:tr h="57550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快捷键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8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作用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8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088081"/>
                  </a:ext>
                </a:extLst>
              </a:tr>
              <a:tr h="531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main/</a:t>
                      </a:r>
                      <a:r>
                        <a:rPr lang="en-US" altLang="zh-CN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psvm</a:t>
                      </a:r>
                      <a:r>
                        <a:rPr lang="zh-CN" alt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、</a:t>
                      </a:r>
                      <a:r>
                        <a:rPr lang="en-US" altLang="zh-CN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sout</a:t>
                      </a:r>
                      <a:r>
                        <a:rPr lang="zh-CN" alt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…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快速键入相关代码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259530"/>
                  </a:ext>
                </a:extLst>
              </a:tr>
              <a:tr h="531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Ctrl + D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复制当前行数据到下一行</a:t>
                      </a:r>
                      <a:endParaRPr lang="en-US" altLang="zh-CN" sz="1400" kern="1200" dirty="0">
                        <a:solidFill>
                          <a:srgbClr val="AD2B26"/>
                        </a:solidFill>
                        <a:latin typeface="微软雅黑" pitchFamily="34" charset="-122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449824"/>
                  </a:ext>
                </a:extLst>
              </a:tr>
              <a:tr h="531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400" b="1" dirty="0">
                          <a:solidFill>
                            <a:srgbClr val="AD2B26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Ctrl + Y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删除所在行，建议用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Ctrl + X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799976"/>
                  </a:ext>
                </a:extLst>
              </a:tr>
              <a:tr h="531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b="1" kern="1200" dirty="0">
                          <a:solidFill>
                            <a:srgbClr val="AD2B26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  <a:cs typeface="+mn-cs"/>
                        </a:rPr>
                        <a:t>Ctrl + ALT + L</a:t>
                      </a:r>
                      <a:endParaRPr lang="zh-CN" altLang="en-US" sz="1400" b="1" kern="1200" dirty="0">
                        <a:solidFill>
                          <a:srgbClr val="AD2B26"/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格式化代码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944026"/>
                  </a:ext>
                </a:extLst>
              </a:tr>
              <a:tr h="531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b="1" kern="1200" dirty="0">
                          <a:solidFill>
                            <a:srgbClr val="AD2B26"/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ALT + SHIFT + </a:t>
                      </a:r>
                      <a:r>
                        <a:rPr lang="zh-CN" altLang="en-US" sz="1400" b="1" kern="1200" dirty="0">
                          <a:solidFill>
                            <a:srgbClr val="AD2B26"/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↑ </a:t>
                      </a:r>
                      <a:r>
                        <a:rPr lang="en-US" altLang="zh-CN" sz="1400" b="1" kern="1200" dirty="0">
                          <a:solidFill>
                            <a:srgbClr val="AD2B26"/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, ALT + SHIFT + </a:t>
                      </a:r>
                      <a:r>
                        <a:rPr lang="zh-CN" altLang="en-US" sz="1400" b="1" kern="1200" dirty="0">
                          <a:solidFill>
                            <a:srgbClr val="AD2B26"/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↓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上下移动当前代码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926382"/>
                  </a:ext>
                </a:extLst>
              </a:tr>
              <a:tr h="531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Ctrl + /</a:t>
                      </a:r>
                      <a:r>
                        <a:rPr lang="zh-CN" alt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 </a:t>
                      </a:r>
                      <a:r>
                        <a:rPr lang="en-US" altLang="zh-CN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,</a:t>
                      </a:r>
                      <a:r>
                        <a:rPr lang="zh-CN" alt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 </a:t>
                      </a:r>
                      <a:r>
                        <a:rPr lang="en-US" altLang="zh-CN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Ctrl + Shift + / </a:t>
                      </a:r>
                      <a:endParaRPr lang="zh-CN" alt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对代码进行注释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(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讲注释的会详细说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)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03395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1BDFAB6F-D122-4392-B474-94D69B78D0D3}"/>
              </a:ext>
            </a:extLst>
          </p:cNvPr>
          <p:cNvSpPr txBox="1"/>
          <p:nvPr/>
        </p:nvSpPr>
        <p:spPr>
          <a:xfrm>
            <a:off x="576196" y="1066169"/>
            <a:ext cx="5118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组合几个键快速完成某件事，可用来提高开发效率。</a:t>
            </a:r>
          </a:p>
        </p:txBody>
      </p:sp>
    </p:spTree>
    <p:extLst>
      <p:ext uri="{BB962C8B-B14F-4D97-AF65-F5344CB8AC3E}">
        <p14:creationId xmlns:p14="http://schemas.microsoft.com/office/powerpoint/2010/main" val="257887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17077" y="1534591"/>
            <a:ext cx="5459347" cy="2631150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IntelliJ IDEA</a:t>
            </a:r>
            <a:r>
              <a:rPr lang="zh-CN" altLang="en-US" sz="18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的下载、安装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开发第一个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AI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编程插件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重点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的设置演示：字体、背景色、快捷键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的其他常用操作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731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E8A46B-9643-B30D-E127-7CB0AA81E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</a:t>
            </a:r>
            <a:r>
              <a:rPr lang="zh-CN" altLang="en-US" dirty="0"/>
              <a:t>中的其他操作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DD63D5-1207-40DB-8D87-CFAD201364A2}"/>
              </a:ext>
            </a:extLst>
          </p:cNvPr>
          <p:cNvSpPr txBox="1"/>
          <p:nvPr/>
        </p:nvSpPr>
        <p:spPr>
          <a:xfrm>
            <a:off x="576196" y="228016"/>
            <a:ext cx="6094708" cy="503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708" lvl="4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打开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工程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关闭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工程 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删除类文件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修改类名称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修改模块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8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导入模块</a:t>
            </a:r>
            <a:endParaRPr lang="en-US" altLang="zh-CN" sz="1800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删除模块（了解）</a:t>
            </a:r>
            <a:endParaRPr lang="en-US" altLang="zh-CN" sz="1800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lvl="4">
              <a:lnSpc>
                <a:spcPct val="150000"/>
              </a:lnSpc>
              <a:defRPr/>
            </a:pP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459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987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A09F7F0-0DC4-FB37-4CFE-C143F0C4BE44}"/>
              </a:ext>
            </a:extLst>
          </p:cNvPr>
          <p:cNvSpPr txBox="1"/>
          <p:nvPr/>
        </p:nvSpPr>
        <p:spPr>
          <a:xfrm>
            <a:off x="576196" y="1646181"/>
            <a:ext cx="10363200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一般简称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，在代码提示，智能补全等多方面表现的都非常优秀，是进行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开发时首选的企业级开发工具。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C4C2AF-208F-8F72-3A81-3D1B15E3A800}"/>
              </a:ext>
            </a:extLst>
          </p:cNvPr>
          <p:cNvSpPr txBox="1"/>
          <p:nvPr/>
        </p:nvSpPr>
        <p:spPr>
          <a:xfrm>
            <a:off x="631812" y="1246071"/>
            <a:ext cx="1707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IntelliJ IDEA </a:t>
            </a:r>
            <a:endParaRPr lang="zh-CN" altLang="en-US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D640A8-F541-8E1B-B61E-7115AFB7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20" y="2481548"/>
            <a:ext cx="6777038" cy="30126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ABDA5C86-297B-3729-2427-1F6904E4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企业级开发工具的介绍</a:t>
            </a:r>
          </a:p>
        </p:txBody>
      </p:sp>
    </p:spTree>
    <p:extLst>
      <p:ext uri="{BB962C8B-B14F-4D97-AF65-F5344CB8AC3E}">
        <p14:creationId xmlns:p14="http://schemas.microsoft.com/office/powerpoint/2010/main" val="48707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6581" y="1778952"/>
            <a:ext cx="5045279" cy="2631150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IntelliJ IDEA</a:t>
            </a:r>
            <a:r>
              <a:rPr lang="zh-CN" altLang="en-US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的下载、安装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开发第一个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AI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编程插件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重点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的设置演示：字体、背景色、快捷键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的高效使用：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的其他常用操作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674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635B5-C598-C784-E10E-317C65B5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</a:t>
            </a:r>
            <a:r>
              <a:rPr lang="zh-CN" altLang="en-US" dirty="0"/>
              <a:t>的下载和安装</a:t>
            </a:r>
          </a:p>
        </p:txBody>
      </p:sp>
      <p:pic>
        <p:nvPicPr>
          <p:cNvPr id="27" name="Picture 3" descr="C:\Users\Administrator\Desktop\iMac_resour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961" y="1796702"/>
            <a:ext cx="3683860" cy="281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任意多边形 69">
            <a:extLst>
              <a:ext uri="{FF2B5EF4-FFF2-40B4-BE49-F238E27FC236}">
                <a16:creationId xmlns:a16="http://schemas.microsoft.com/office/drawing/2014/main" id="{D780616C-C954-B18C-9002-F275D168CE49}"/>
              </a:ext>
            </a:extLst>
          </p:cNvPr>
          <p:cNvSpPr/>
          <p:nvPr/>
        </p:nvSpPr>
        <p:spPr bwMode="blackWhite">
          <a:xfrm>
            <a:off x="955110" y="1532781"/>
            <a:ext cx="600444" cy="3549370"/>
          </a:xfrm>
          <a:custGeom>
            <a:avLst/>
            <a:gdLst>
              <a:gd name="connsiteX0" fmla="*/ 300222 w 600444"/>
              <a:gd name="connsiteY0" fmla="*/ 0 h 3549370"/>
              <a:gd name="connsiteX1" fmla="*/ 600444 w 600444"/>
              <a:gd name="connsiteY1" fmla="*/ 300222 h 3549370"/>
              <a:gd name="connsiteX2" fmla="*/ 468079 w 600444"/>
              <a:gd name="connsiteY2" fmla="*/ 549171 h 3549370"/>
              <a:gd name="connsiteX3" fmla="*/ 428714 w 600444"/>
              <a:gd name="connsiteY3" fmla="*/ 570538 h 3549370"/>
              <a:gd name="connsiteX4" fmla="*/ 428714 w 600444"/>
              <a:gd name="connsiteY4" fmla="*/ 1533984 h 3549370"/>
              <a:gd name="connsiteX5" fmla="*/ 468079 w 600444"/>
              <a:gd name="connsiteY5" fmla="*/ 1555350 h 3549370"/>
              <a:gd name="connsiteX6" fmla="*/ 600444 w 600444"/>
              <a:gd name="connsiteY6" fmla="*/ 1804299 h 3549370"/>
              <a:gd name="connsiteX7" fmla="*/ 468079 w 600444"/>
              <a:gd name="connsiteY7" fmla="*/ 2053248 h 3549370"/>
              <a:gd name="connsiteX8" fmla="*/ 428714 w 600444"/>
              <a:gd name="connsiteY8" fmla="*/ 2074615 h 3549370"/>
              <a:gd name="connsiteX9" fmla="*/ 428714 w 600444"/>
              <a:gd name="connsiteY9" fmla="*/ 2978833 h 3549370"/>
              <a:gd name="connsiteX10" fmla="*/ 468079 w 600444"/>
              <a:gd name="connsiteY10" fmla="*/ 3000199 h 3549370"/>
              <a:gd name="connsiteX11" fmla="*/ 600444 w 600444"/>
              <a:gd name="connsiteY11" fmla="*/ 3249148 h 3549370"/>
              <a:gd name="connsiteX12" fmla="*/ 300222 w 600444"/>
              <a:gd name="connsiteY12" fmla="*/ 3549370 h 3549370"/>
              <a:gd name="connsiteX13" fmla="*/ 0 w 600444"/>
              <a:gd name="connsiteY13" fmla="*/ 3249148 h 3549370"/>
              <a:gd name="connsiteX14" fmla="*/ 132365 w 600444"/>
              <a:gd name="connsiteY14" fmla="*/ 3000199 h 3549370"/>
              <a:gd name="connsiteX15" fmla="*/ 171730 w 600444"/>
              <a:gd name="connsiteY15" fmla="*/ 2978833 h 3549370"/>
              <a:gd name="connsiteX16" fmla="*/ 171730 w 600444"/>
              <a:gd name="connsiteY16" fmla="*/ 2074615 h 3549370"/>
              <a:gd name="connsiteX17" fmla="*/ 132365 w 600444"/>
              <a:gd name="connsiteY17" fmla="*/ 2053248 h 3549370"/>
              <a:gd name="connsiteX18" fmla="*/ 0 w 600444"/>
              <a:gd name="connsiteY18" fmla="*/ 1804299 h 3549370"/>
              <a:gd name="connsiteX19" fmla="*/ 132365 w 600444"/>
              <a:gd name="connsiteY19" fmla="*/ 1555350 h 3549370"/>
              <a:gd name="connsiteX20" fmla="*/ 171730 w 600444"/>
              <a:gd name="connsiteY20" fmla="*/ 1533984 h 3549370"/>
              <a:gd name="connsiteX21" fmla="*/ 171730 w 600444"/>
              <a:gd name="connsiteY21" fmla="*/ 570538 h 3549370"/>
              <a:gd name="connsiteX22" fmla="*/ 132365 w 600444"/>
              <a:gd name="connsiteY22" fmla="*/ 549171 h 3549370"/>
              <a:gd name="connsiteX23" fmla="*/ 0 w 600444"/>
              <a:gd name="connsiteY23" fmla="*/ 300222 h 3549370"/>
              <a:gd name="connsiteX24" fmla="*/ 300222 w 600444"/>
              <a:gd name="connsiteY24" fmla="*/ 0 h 354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0444" h="3549370">
                <a:moveTo>
                  <a:pt x="300222" y="0"/>
                </a:moveTo>
                <a:cubicBezTo>
                  <a:pt x="466030" y="0"/>
                  <a:pt x="600444" y="134414"/>
                  <a:pt x="600444" y="300222"/>
                </a:cubicBezTo>
                <a:cubicBezTo>
                  <a:pt x="600444" y="403852"/>
                  <a:pt x="547939" y="495219"/>
                  <a:pt x="468079" y="549171"/>
                </a:cubicBezTo>
                <a:lnTo>
                  <a:pt x="428714" y="570538"/>
                </a:lnTo>
                <a:lnTo>
                  <a:pt x="428714" y="1533984"/>
                </a:lnTo>
                <a:lnTo>
                  <a:pt x="468079" y="1555350"/>
                </a:lnTo>
                <a:cubicBezTo>
                  <a:pt x="547939" y="1609302"/>
                  <a:pt x="600444" y="1700669"/>
                  <a:pt x="600444" y="1804299"/>
                </a:cubicBezTo>
                <a:cubicBezTo>
                  <a:pt x="600444" y="1907929"/>
                  <a:pt x="547939" y="1999296"/>
                  <a:pt x="468079" y="2053248"/>
                </a:cubicBezTo>
                <a:lnTo>
                  <a:pt x="428714" y="2074615"/>
                </a:lnTo>
                <a:lnTo>
                  <a:pt x="428714" y="2978833"/>
                </a:lnTo>
                <a:lnTo>
                  <a:pt x="468079" y="3000199"/>
                </a:lnTo>
                <a:cubicBezTo>
                  <a:pt x="547939" y="3054152"/>
                  <a:pt x="600444" y="3145518"/>
                  <a:pt x="600444" y="3249148"/>
                </a:cubicBezTo>
                <a:cubicBezTo>
                  <a:pt x="600444" y="3414956"/>
                  <a:pt x="466030" y="3549370"/>
                  <a:pt x="300222" y="3549370"/>
                </a:cubicBezTo>
                <a:cubicBezTo>
                  <a:pt x="134414" y="3549370"/>
                  <a:pt x="0" y="3414956"/>
                  <a:pt x="0" y="3249148"/>
                </a:cubicBezTo>
                <a:cubicBezTo>
                  <a:pt x="0" y="3145518"/>
                  <a:pt x="52505" y="3054152"/>
                  <a:pt x="132365" y="3000199"/>
                </a:cubicBezTo>
                <a:lnTo>
                  <a:pt x="171730" y="2978833"/>
                </a:lnTo>
                <a:lnTo>
                  <a:pt x="171730" y="2074615"/>
                </a:lnTo>
                <a:lnTo>
                  <a:pt x="132365" y="2053248"/>
                </a:lnTo>
                <a:cubicBezTo>
                  <a:pt x="52505" y="1999296"/>
                  <a:pt x="0" y="1907929"/>
                  <a:pt x="0" y="1804299"/>
                </a:cubicBezTo>
                <a:cubicBezTo>
                  <a:pt x="0" y="1700669"/>
                  <a:pt x="52505" y="1609302"/>
                  <a:pt x="132365" y="1555350"/>
                </a:cubicBezTo>
                <a:lnTo>
                  <a:pt x="171730" y="1533984"/>
                </a:lnTo>
                <a:lnTo>
                  <a:pt x="171730" y="570538"/>
                </a:lnTo>
                <a:lnTo>
                  <a:pt x="132365" y="549171"/>
                </a:lnTo>
                <a:cubicBezTo>
                  <a:pt x="52505" y="495219"/>
                  <a:pt x="0" y="403852"/>
                  <a:pt x="0" y="300222"/>
                </a:cubicBezTo>
                <a:cubicBezTo>
                  <a:pt x="0" y="134414"/>
                  <a:pt x="134414" y="0"/>
                  <a:pt x="300222" y="0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>
            <a:innerShdw blurRad="190500" dist="50800" dir="13500000">
              <a:prstClr val="black">
                <a:alpha val="42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068CA9F-DDA5-6117-2C1F-1BA8B24957C2}"/>
              </a:ext>
            </a:extLst>
          </p:cNvPr>
          <p:cNvCxnSpPr/>
          <p:nvPr/>
        </p:nvCxnSpPr>
        <p:spPr>
          <a:xfrm>
            <a:off x="1491085" y="2084875"/>
            <a:ext cx="3082925" cy="10532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oval" w="med" len="med"/>
            <a:tailEnd type="oval" w="med" len="med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F0107E70-1ABC-B1F7-F525-D068101162D6}"/>
              </a:ext>
            </a:extLst>
          </p:cNvPr>
          <p:cNvSpPr/>
          <p:nvPr/>
        </p:nvSpPr>
        <p:spPr>
          <a:xfrm>
            <a:off x="1842182" y="1596401"/>
            <a:ext cx="2731828" cy="406642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去</a:t>
            </a:r>
            <a:r>
              <a: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lang="zh-CN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官网下载</a:t>
            </a:r>
            <a:endParaRPr lang="en-US" altLang="zh-CN" sz="1800" b="1" dirty="0">
              <a:solidFill>
                <a:prstClr val="black">
                  <a:lumMod val="85000"/>
                  <a:lumOff val="15000"/>
                </a:prst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A6D5363-D1AC-2A9C-2296-57E8B2228CC1}"/>
              </a:ext>
            </a:extLst>
          </p:cNvPr>
          <p:cNvGrpSpPr/>
          <p:nvPr/>
        </p:nvGrpSpPr>
        <p:grpSpPr>
          <a:xfrm>
            <a:off x="762151" y="1313369"/>
            <a:ext cx="968654" cy="956034"/>
            <a:chOff x="6217935" y="1158425"/>
            <a:chExt cx="527724" cy="52084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CEAF8E0-BB9D-90F1-CFF9-8FC253CAD755}"/>
                </a:ext>
              </a:extLst>
            </p:cNvPr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0DD220A6-8997-72CB-0B64-2DFCBBC36518}"/>
                  </a:ext>
                </a:extLst>
              </p:cNvPr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B60206"/>
              </a:solidFill>
              <a:ln w="25400" cap="flat" cmpd="sng" algn="ctr">
                <a:noFill/>
                <a:prstDash val="solid"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2DB2A4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938EE5A6-94CC-6891-F1F9-0E5094FC4DA5}"/>
                  </a:ext>
                </a:extLst>
              </p:cNvPr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2DB2A4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8" name="TextBox 74">
              <a:extLst>
                <a:ext uri="{FF2B5EF4-FFF2-40B4-BE49-F238E27FC236}">
                  <a16:creationId xmlns:a16="http://schemas.microsoft.com/office/drawing/2014/main" id="{D5E9FD74-9FA7-7FB2-947B-D146D35DC28A}"/>
                </a:ext>
              </a:extLst>
            </p:cNvPr>
            <p:cNvSpPr txBox="1"/>
            <p:nvPr/>
          </p:nvSpPr>
          <p:spPr>
            <a:xfrm>
              <a:off x="6217935" y="1271633"/>
              <a:ext cx="527724" cy="318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B60206"/>
                  </a:solidFill>
                  <a:effectLst/>
                  <a:uLnTx/>
                  <a:uFillTx/>
                  <a:latin typeface="Impact MT Std" pitchFamily="34" charset="0"/>
                  <a:ea typeface="微软雅黑" panose="020B0503020204020204" pitchFamily="34" charset="-122"/>
                </a:rPr>
                <a:t>01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B60206"/>
                </a:solidFill>
                <a:effectLst/>
                <a:uLnTx/>
                <a:uFillTx/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27A5EE3-597F-DA5E-3CE6-0B24E7D5DAB4}"/>
              </a:ext>
            </a:extLst>
          </p:cNvPr>
          <p:cNvCxnSpPr/>
          <p:nvPr/>
        </p:nvCxnSpPr>
        <p:spPr>
          <a:xfrm>
            <a:off x="1491085" y="3546100"/>
            <a:ext cx="429344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oval" w="med" len="med"/>
            <a:tailEnd type="oval" w="med" len="med"/>
          </a:ln>
          <a:effectLst/>
        </p:spPr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802B7F69-8CE4-178B-A8B2-A28B5CD24CD2}"/>
              </a:ext>
            </a:extLst>
          </p:cNvPr>
          <p:cNvSpPr/>
          <p:nvPr/>
        </p:nvSpPr>
        <p:spPr>
          <a:xfrm>
            <a:off x="1868252" y="3077603"/>
            <a:ext cx="950466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4"/>
              </a:rPr>
              <a:t>https://www.jetbrains.com/zh-cn/idea/download</a:t>
            </a:r>
            <a:endParaRPr lang="en-US" altLang="zh-CN" sz="1800" b="1" dirty="0">
              <a:solidFill>
                <a:prstClr val="black">
                  <a:lumMod val="85000"/>
                  <a:lumOff val="15000"/>
                </a:prst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A9C6F4A-EF4A-E9E1-A2DB-904EBB01AFA4}"/>
              </a:ext>
            </a:extLst>
          </p:cNvPr>
          <p:cNvGrpSpPr/>
          <p:nvPr/>
        </p:nvGrpSpPr>
        <p:grpSpPr>
          <a:xfrm>
            <a:off x="771005" y="2753529"/>
            <a:ext cx="968654" cy="956034"/>
            <a:chOff x="6217935" y="1158425"/>
            <a:chExt cx="527724" cy="52084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4ADD3EE-15F4-6300-449C-B81BE6BDE260}"/>
                </a:ext>
              </a:extLst>
            </p:cNvPr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77DD0C5-C80B-5128-17D4-CA7E5973DC8E}"/>
                  </a:ext>
                </a:extLst>
              </p:cNvPr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B60206">
                  <a:alpha val="7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77A08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69956856-E71F-E33D-AAB0-8F1691A703E5}"/>
                  </a:ext>
                </a:extLst>
              </p:cNvPr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77A08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A9D8809-D40D-7EF5-854D-54772021D4C1}"/>
                </a:ext>
              </a:extLst>
            </p:cNvPr>
            <p:cNvSpPr txBox="1"/>
            <p:nvPr/>
          </p:nvSpPr>
          <p:spPr>
            <a:xfrm>
              <a:off x="6217935" y="1271633"/>
              <a:ext cx="527724" cy="318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B60206"/>
                  </a:solidFill>
                  <a:effectLst/>
                  <a:uLnTx/>
                  <a:uFillTx/>
                  <a:latin typeface="Impact MT Std" pitchFamily="34" charset="0"/>
                  <a:ea typeface="微软雅黑" panose="020B0503020204020204" pitchFamily="34" charset="-122"/>
                </a:rPr>
                <a:t>02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B60206"/>
                </a:solidFill>
                <a:effectLst/>
                <a:uLnTx/>
                <a:uFillTx/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3409CF8-171F-10E2-A29A-EE7D5F860F97}"/>
              </a:ext>
            </a:extLst>
          </p:cNvPr>
          <p:cNvCxnSpPr>
            <a:cxnSpLocks/>
          </p:cNvCxnSpPr>
          <p:nvPr/>
        </p:nvCxnSpPr>
        <p:spPr>
          <a:xfrm flipV="1">
            <a:off x="1491085" y="4878535"/>
            <a:ext cx="7857091" cy="3449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oval" w="med" len="med"/>
            <a:tailEnd type="oval" w="med" len="med"/>
          </a:ln>
          <a:effectLst/>
        </p:spPr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DD82C1E4-3C89-ADB6-3990-20ADD375E1CD}"/>
              </a:ext>
            </a:extLst>
          </p:cNvPr>
          <p:cNvSpPr/>
          <p:nvPr/>
        </p:nvSpPr>
        <p:spPr>
          <a:xfrm>
            <a:off x="1842182" y="4509211"/>
            <a:ext cx="9661365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注意：下载对应操作系统的安装包，傻瓜式安装</a:t>
            </a:r>
            <a:r>
              <a: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建议修改安装路径，不带中文</a:t>
            </a:r>
            <a:r>
              <a: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en-US" altLang="zh-CN" sz="1800" b="1" dirty="0">
              <a:solidFill>
                <a:prstClr val="black">
                  <a:lumMod val="85000"/>
                  <a:lumOff val="15000"/>
                </a:prst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7454537-9B10-39C5-5608-DCFDDFB7A20E}"/>
              </a:ext>
            </a:extLst>
          </p:cNvPr>
          <p:cNvGrpSpPr/>
          <p:nvPr/>
        </p:nvGrpSpPr>
        <p:grpSpPr>
          <a:xfrm>
            <a:off x="762151" y="4193689"/>
            <a:ext cx="968654" cy="956034"/>
            <a:chOff x="6217935" y="1158425"/>
            <a:chExt cx="527724" cy="520849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80419AA-0593-EAA8-393E-3C22D5C9251B}"/>
                </a:ext>
              </a:extLst>
            </p:cNvPr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14DC1FA1-1106-7B20-944C-EE02C014A86A}"/>
                  </a:ext>
                </a:extLst>
              </p:cNvPr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B60206">
                  <a:alpha val="5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2DA0F9D7-0B13-8136-5741-B01882143A60}"/>
                  </a:ext>
                </a:extLst>
              </p:cNvPr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22" name="TextBox 88">
              <a:extLst>
                <a:ext uri="{FF2B5EF4-FFF2-40B4-BE49-F238E27FC236}">
                  <a16:creationId xmlns:a16="http://schemas.microsoft.com/office/drawing/2014/main" id="{EC7E84C4-3206-B838-E1C8-1829911F86AA}"/>
                </a:ext>
              </a:extLst>
            </p:cNvPr>
            <p:cNvSpPr txBox="1"/>
            <p:nvPr/>
          </p:nvSpPr>
          <p:spPr>
            <a:xfrm>
              <a:off x="6217935" y="1271633"/>
              <a:ext cx="527724" cy="318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B60206"/>
                  </a:solidFill>
                  <a:effectLst/>
                  <a:uLnTx/>
                  <a:uFillTx/>
                  <a:latin typeface="Impact MT Std" pitchFamily="34" charset="0"/>
                  <a:ea typeface="微软雅黑" panose="020B0503020204020204" pitchFamily="34" charset="-122"/>
                </a:rPr>
                <a:t>03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B60206"/>
                </a:solidFill>
                <a:effectLst/>
                <a:uLnTx/>
                <a:uFillTx/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A6796D23-875F-20FE-AB44-7580B26D4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736" y="2003043"/>
            <a:ext cx="2986310" cy="178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9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5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2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CAE8A9-929C-93D0-0ED7-B132372D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257" y="1219200"/>
            <a:ext cx="7771742" cy="34548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4E8DF31-3627-1CA1-64DF-B9637D051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请在自己的电脑上安装</a:t>
            </a:r>
            <a:r>
              <a:rPr lang="en-US" altLang="zh-CN" dirty="0"/>
              <a:t>IDEA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2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0600" y="1662411"/>
            <a:ext cx="5295445" cy="2631150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IntelliJ IDEA</a:t>
            </a:r>
            <a:r>
              <a:rPr lang="zh-CN" altLang="en-US" sz="18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的下载、安装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kumimoji="1"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开发第一个</a:t>
            </a:r>
            <a:r>
              <a:rPr kumimoji="1"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AI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编程插件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重点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的设置演示：字体、背景色、快捷键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的高效使用：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的其他常用操作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322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49B20DAE-1936-BD3B-1DE6-ADD7DBEEA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859" y="3090340"/>
            <a:ext cx="513283" cy="46392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25C4037-103A-3CDF-43F7-1DBCA20DD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999" y="4102742"/>
            <a:ext cx="431833" cy="43183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2B779FE-9E54-B399-73A6-8A94B50C6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584" y="3190995"/>
            <a:ext cx="725768" cy="39101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3E1C6B7-9E65-A3C0-B24F-CBA1486C5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10" y="4223517"/>
            <a:ext cx="706346" cy="367188"/>
          </a:xfrm>
          <a:prstGeom prst="rect">
            <a:avLst/>
          </a:prstGeom>
        </p:spPr>
      </p:pic>
      <p:sp>
        <p:nvSpPr>
          <p:cNvPr id="2" name="任意多边形 4">
            <a:extLst>
              <a:ext uri="{FF2B5EF4-FFF2-40B4-BE49-F238E27FC236}">
                <a16:creationId xmlns:a16="http://schemas.microsoft.com/office/drawing/2014/main" id="{1F1C68D8-46E1-1B1E-6C23-1BBFFA283DAA}"/>
              </a:ext>
            </a:extLst>
          </p:cNvPr>
          <p:cNvSpPr/>
          <p:nvPr/>
        </p:nvSpPr>
        <p:spPr>
          <a:xfrm>
            <a:off x="1157188" y="2598563"/>
            <a:ext cx="5074045" cy="841374"/>
          </a:xfrm>
          <a:custGeom>
            <a:avLst/>
            <a:gdLst>
              <a:gd name="connsiteX0" fmla="*/ 0 w 5689600"/>
              <a:gd name="connsiteY0" fmla="*/ 1079512 h 1079512"/>
              <a:gd name="connsiteX1" fmla="*/ 1917700 w 5689600"/>
              <a:gd name="connsiteY1" fmla="*/ 12 h 1079512"/>
              <a:gd name="connsiteX2" fmla="*/ 3810000 w 5689600"/>
              <a:gd name="connsiteY2" fmla="*/ 1054112 h 1079512"/>
              <a:gd name="connsiteX3" fmla="*/ 5689600 w 5689600"/>
              <a:gd name="connsiteY3" fmla="*/ 12712 h 107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9600" h="1079512">
                <a:moveTo>
                  <a:pt x="0" y="1079512"/>
                </a:moveTo>
                <a:cubicBezTo>
                  <a:pt x="641350" y="541878"/>
                  <a:pt x="1282700" y="4245"/>
                  <a:pt x="1917700" y="12"/>
                </a:cubicBezTo>
                <a:cubicBezTo>
                  <a:pt x="2552700" y="-4221"/>
                  <a:pt x="3181350" y="1051995"/>
                  <a:pt x="3810000" y="1054112"/>
                </a:cubicBezTo>
                <a:cubicBezTo>
                  <a:pt x="4438650" y="1056229"/>
                  <a:pt x="5372100" y="158762"/>
                  <a:pt x="5689600" y="12712"/>
                </a:cubicBezTo>
              </a:path>
            </a:pathLst>
          </a:cu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DC51201-73F1-0432-24D9-B2E2FD8F2B4D}"/>
              </a:ext>
            </a:extLst>
          </p:cNvPr>
          <p:cNvGrpSpPr/>
          <p:nvPr/>
        </p:nvGrpSpPr>
        <p:grpSpPr>
          <a:xfrm>
            <a:off x="514305" y="3046239"/>
            <a:ext cx="1083815" cy="1083814"/>
            <a:chOff x="1008115" y="2542722"/>
            <a:chExt cx="1360493" cy="136049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F6F2C33-E1A2-E5CD-FBC2-3CEB319CEE56}"/>
                </a:ext>
              </a:extLst>
            </p:cNvPr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" name="同心圆 20">
                <a:extLst>
                  <a:ext uri="{FF2B5EF4-FFF2-40B4-BE49-F238E27FC236}">
                    <a16:creationId xmlns:a16="http://schemas.microsoft.com/office/drawing/2014/main" id="{5E9FC7F3-D041-C108-3365-4BE03B3BFB72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 flip="none" rotWithShape="1">
                <a:gsLst>
                  <a:gs pos="0">
                    <a:srgbClr val="FF5050">
                      <a:shade val="30000"/>
                      <a:satMod val="115000"/>
                    </a:srgbClr>
                  </a:gs>
                  <a:gs pos="50000">
                    <a:srgbClr val="FF5050">
                      <a:shade val="67500"/>
                      <a:satMod val="115000"/>
                    </a:srgbClr>
                  </a:gs>
                  <a:gs pos="100000">
                    <a:srgbClr val="FF505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D7624F8B-33A5-F8C0-0206-82395F64D375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 flip="none" rotWithShape="1">
                <a:gsLst>
                  <a:gs pos="0">
                    <a:srgbClr val="E87071"/>
                  </a:gs>
                  <a:gs pos="50000">
                    <a:srgbClr val="FF5050">
                      <a:shade val="67500"/>
                      <a:satMod val="115000"/>
                    </a:srgbClr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印品黑体" panose="00000500000000000000" pitchFamily="2" charset="-122"/>
                </a:endParaRPr>
              </a:p>
            </p:txBody>
          </p:sp>
        </p:grpSp>
        <p:sp>
          <p:nvSpPr>
            <p:cNvPr id="8" name="TextBox 107">
              <a:extLst>
                <a:ext uri="{FF2B5EF4-FFF2-40B4-BE49-F238E27FC236}">
                  <a16:creationId xmlns:a16="http://schemas.microsoft.com/office/drawing/2014/main" id="{8CAA312B-D64B-2900-4265-49B13B831C03}"/>
                </a:ext>
              </a:extLst>
            </p:cNvPr>
            <p:cNvSpPr txBox="1"/>
            <p:nvPr/>
          </p:nvSpPr>
          <p:spPr>
            <a:xfrm>
              <a:off x="1073551" y="3013266"/>
              <a:ext cx="1229618" cy="452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印品黑体" panose="00000500000000000000" pitchFamily="2" charset="-122"/>
                  <a:ea typeface="造字工房劲黑（非商用）常规体" pitchFamily="50" charset="-122"/>
                </a:rPr>
                <a:t>Project</a:t>
              </a:r>
              <a:endParaRPr lang="zh-CN" altLang="en-US" sz="1400" b="1" dirty="0">
                <a:solidFill>
                  <a:schemeClr val="bg1"/>
                </a:solidFill>
                <a:latin typeface="印品黑体" panose="00000500000000000000" pitchFamily="2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495A7AE-0CF9-CB0C-7065-C158672DE8E3}"/>
              </a:ext>
            </a:extLst>
          </p:cNvPr>
          <p:cNvGrpSpPr/>
          <p:nvPr/>
        </p:nvGrpSpPr>
        <p:grpSpPr>
          <a:xfrm>
            <a:off x="4179783" y="2933359"/>
            <a:ext cx="1083815" cy="1083814"/>
            <a:chOff x="4770261" y="2542722"/>
            <a:chExt cx="1360493" cy="136049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03141A8-1B01-B52E-3148-E23C20A49B9A}"/>
                </a:ext>
              </a:extLst>
            </p:cNvPr>
            <p:cNvGrpSpPr/>
            <p:nvPr/>
          </p:nvGrpSpPr>
          <p:grpSpPr>
            <a:xfrm>
              <a:off x="4770261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5" name="同心圆 25">
                <a:extLst>
                  <a:ext uri="{FF2B5EF4-FFF2-40B4-BE49-F238E27FC236}">
                    <a16:creationId xmlns:a16="http://schemas.microsoft.com/office/drawing/2014/main" id="{49DE45E2-0F51-473C-9969-ABA2E5B8F95B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 flip="none" rotWithShape="1">
                <a:gsLst>
                  <a:gs pos="0">
                    <a:srgbClr val="00B0F0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rgbClr val="01ACBE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8F13B0FB-7E71-C905-0473-489C1256042E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 flip="none" rotWithShape="1">
                <a:gsLst>
                  <a:gs pos="0">
                    <a:srgbClr val="01ACBE"/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印品黑体" panose="00000500000000000000" pitchFamily="2" charset="-122"/>
                </a:endParaRPr>
              </a:p>
            </p:txBody>
          </p:sp>
        </p:grpSp>
        <p:sp>
          <p:nvSpPr>
            <p:cNvPr id="14" name="TextBox 108">
              <a:extLst>
                <a:ext uri="{FF2B5EF4-FFF2-40B4-BE49-F238E27FC236}">
                  <a16:creationId xmlns:a16="http://schemas.microsoft.com/office/drawing/2014/main" id="{6EC91925-7CF2-BA5C-4BE0-D5778FA5B542}"/>
                </a:ext>
              </a:extLst>
            </p:cNvPr>
            <p:cNvSpPr txBox="1"/>
            <p:nvPr/>
          </p:nvSpPr>
          <p:spPr>
            <a:xfrm>
              <a:off x="4775556" y="2982105"/>
              <a:ext cx="1172437" cy="452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a typeface="造字工房劲黑（非商用）常规体" pitchFamily="50" charset="-122"/>
                </a:rPr>
                <a:t>Package</a:t>
              </a:r>
              <a:endParaRPr lang="zh-CN" altLang="en-US" b="1" dirty="0">
                <a:solidFill>
                  <a:schemeClr val="bg1"/>
                </a:solidFill>
                <a:ea typeface="造字工房劲黑（非商用）常规体" pitchFamily="5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12C9B66-AE2D-8314-EE8B-4E68FEC83E66}"/>
              </a:ext>
            </a:extLst>
          </p:cNvPr>
          <p:cNvGrpSpPr/>
          <p:nvPr/>
        </p:nvGrpSpPr>
        <p:grpSpPr>
          <a:xfrm>
            <a:off x="2243135" y="2056656"/>
            <a:ext cx="1083815" cy="1083814"/>
            <a:chOff x="2889188" y="1494971"/>
            <a:chExt cx="1360493" cy="1360493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2D952E7-01EC-4FA4-20C2-1BBF28B14129}"/>
                </a:ext>
              </a:extLst>
            </p:cNvPr>
            <p:cNvGrpSpPr/>
            <p:nvPr/>
          </p:nvGrpSpPr>
          <p:grpSpPr>
            <a:xfrm>
              <a:off x="2889188" y="1494971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0" name="同心圆 30">
                <a:extLst>
                  <a:ext uri="{FF2B5EF4-FFF2-40B4-BE49-F238E27FC236}">
                    <a16:creationId xmlns:a16="http://schemas.microsoft.com/office/drawing/2014/main" id="{B27CB799-F967-3B78-2024-EAB004EDC2E9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rgbClr val="FF9933"/>
                  </a:gs>
                  <a:gs pos="100000">
                    <a:srgbClr val="FFC000"/>
                  </a:gs>
                </a:gsLst>
                <a:lin ang="7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06FEA623-8A53-1705-95FA-BC5C18096D29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rgbClr val="FF9933"/>
                  </a:gs>
                  <a:gs pos="100000">
                    <a:srgbClr val="FFC00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印品黑体" panose="00000500000000000000" pitchFamily="2" charset="-122"/>
                </a:endParaRPr>
              </a:p>
            </p:txBody>
          </p:sp>
        </p:grpSp>
        <p:sp>
          <p:nvSpPr>
            <p:cNvPr id="19" name="TextBox 109">
              <a:extLst>
                <a:ext uri="{FF2B5EF4-FFF2-40B4-BE49-F238E27FC236}">
                  <a16:creationId xmlns:a16="http://schemas.microsoft.com/office/drawing/2014/main" id="{3D33344C-456B-3D79-6E58-8641FAD4B7E4}"/>
                </a:ext>
              </a:extLst>
            </p:cNvPr>
            <p:cNvSpPr txBox="1"/>
            <p:nvPr/>
          </p:nvSpPr>
          <p:spPr>
            <a:xfrm>
              <a:off x="2945223" y="1949008"/>
              <a:ext cx="1137327" cy="452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a typeface="造字工房劲黑（非商用）常规体" pitchFamily="50" charset="-122"/>
                </a:rPr>
                <a:t>Module</a:t>
              </a:r>
              <a:endParaRPr lang="zh-CN" altLang="en-US" sz="1600" b="1" dirty="0">
                <a:solidFill>
                  <a:schemeClr val="bg1"/>
                </a:solidFill>
                <a:ea typeface="造字工房劲黑（非商用）常规体" pitchFamily="50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4FC0017-C716-24B7-BB5E-B8A0BD971817}"/>
              </a:ext>
            </a:extLst>
          </p:cNvPr>
          <p:cNvGrpSpPr/>
          <p:nvPr/>
        </p:nvGrpSpPr>
        <p:grpSpPr>
          <a:xfrm>
            <a:off x="5932734" y="1898086"/>
            <a:ext cx="1083814" cy="1083814"/>
            <a:chOff x="6651335" y="1494971"/>
            <a:chExt cx="1360493" cy="1360493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33AA6F6A-A339-D0F5-0C48-CDEE7A9F1994}"/>
                </a:ext>
              </a:extLst>
            </p:cNvPr>
            <p:cNvGrpSpPr/>
            <p:nvPr/>
          </p:nvGrpSpPr>
          <p:grpSpPr>
            <a:xfrm>
              <a:off x="6651335" y="1494971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5" name="同心圆 35">
                <a:extLst>
                  <a:ext uri="{FF2B5EF4-FFF2-40B4-BE49-F238E27FC236}">
                    <a16:creationId xmlns:a16="http://schemas.microsoft.com/office/drawing/2014/main" id="{50AEF5CB-00D3-4ED4-2B62-F04A1ED360E2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 flip="none" rotWithShape="1">
                <a:gsLst>
                  <a:gs pos="100000">
                    <a:srgbClr val="7030A0"/>
                  </a:gs>
                  <a:gs pos="0">
                    <a:srgbClr val="663A77"/>
                  </a:gs>
                  <a:gs pos="50000">
                    <a:srgbClr val="7030A0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032C5A5B-42E1-E48B-77E2-E45A72EB125C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663A77"/>
                  </a:gs>
                  <a:gs pos="0">
                    <a:srgbClr val="8F20BC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印品黑体" panose="00000500000000000000" pitchFamily="2" charset="-122"/>
                </a:endParaRPr>
              </a:p>
            </p:txBody>
          </p:sp>
        </p:grpSp>
        <p:sp>
          <p:nvSpPr>
            <p:cNvPr id="24" name="TextBox 110">
              <a:extLst>
                <a:ext uri="{FF2B5EF4-FFF2-40B4-BE49-F238E27FC236}">
                  <a16:creationId xmlns:a16="http://schemas.microsoft.com/office/drawing/2014/main" id="{C9D93E5F-0F1D-368B-A76F-26B233A978BC}"/>
                </a:ext>
              </a:extLst>
            </p:cNvPr>
            <p:cNvSpPr txBox="1"/>
            <p:nvPr/>
          </p:nvSpPr>
          <p:spPr>
            <a:xfrm>
              <a:off x="6838963" y="1969718"/>
              <a:ext cx="807441" cy="452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a typeface="造字工房劲黑（非商用）常规体" pitchFamily="50" charset="-122"/>
                </a:rPr>
                <a:t>Class</a:t>
              </a:r>
              <a:endParaRPr lang="zh-CN" altLang="en-US" b="1" dirty="0">
                <a:solidFill>
                  <a:schemeClr val="bg1"/>
                </a:solidFill>
                <a:ea typeface="造字工房劲黑（非商用）常规体" pitchFamily="50" charset="-122"/>
              </a:endParaRPr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658344AD-1705-90F3-9ED2-79614E25E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58" y="1736299"/>
            <a:ext cx="3015349" cy="212690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9D740E9-9896-A4D2-CA00-FFF5F07702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14" y="1813722"/>
            <a:ext cx="3596973" cy="253716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2E7AA655-E18E-7108-AED1-062B460BBE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081" y="2257395"/>
            <a:ext cx="3015349" cy="2126905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EE641ED8-9AD1-AE65-7453-EB774249D1BB}"/>
              </a:ext>
            </a:extLst>
          </p:cNvPr>
          <p:cNvSpPr/>
          <p:nvPr/>
        </p:nvSpPr>
        <p:spPr>
          <a:xfrm>
            <a:off x="7334589" y="1879219"/>
            <a:ext cx="4562750" cy="3444152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DA5B7A6B-E376-5340-61CB-675437F2F3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081" y="4672745"/>
            <a:ext cx="808780" cy="752791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5DFDB262-5674-D741-C484-0FD2232AFA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988" y="2577478"/>
            <a:ext cx="3155535" cy="2225788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121A2ABB-9148-21B6-930B-31C1DD37B6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0189" y="5693069"/>
            <a:ext cx="7862249" cy="447754"/>
          </a:xfrm>
          <a:prstGeom prst="rect">
            <a:avLst/>
          </a:prstGeom>
        </p:spPr>
      </p:pic>
      <p:sp>
        <p:nvSpPr>
          <p:cNvPr id="27" name="标题 26">
            <a:extLst>
              <a:ext uri="{FF2B5EF4-FFF2-40B4-BE49-F238E27FC236}">
                <a16:creationId xmlns:a16="http://schemas.microsoft.com/office/drawing/2014/main" id="{79F46928-CFE7-6233-9AA9-2906535C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</a:t>
            </a:r>
            <a:r>
              <a:rPr lang="zh-CN" altLang="en-US" dirty="0"/>
              <a:t>创建</a:t>
            </a:r>
            <a:r>
              <a:rPr lang="en-US" altLang="zh-CN" dirty="0"/>
              <a:t>Java</a:t>
            </a:r>
            <a:r>
              <a:rPr lang="zh-CN" altLang="en-US" dirty="0"/>
              <a:t>项目的代码结构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>
            <a:extLst>
              <a:ext uri="{FF2B5EF4-FFF2-40B4-BE49-F238E27FC236}">
                <a16:creationId xmlns:a16="http://schemas.microsoft.com/office/drawing/2014/main" id="{79F46928-CFE7-6233-9AA9-2906535C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</a:t>
            </a:r>
            <a:r>
              <a:rPr lang="zh-CN" altLang="en-US" dirty="0"/>
              <a:t>创建</a:t>
            </a:r>
            <a:r>
              <a:rPr lang="en-US" altLang="zh-CN" dirty="0"/>
              <a:t>Java</a:t>
            </a:r>
            <a:r>
              <a:rPr lang="zh-CN" altLang="en-US" dirty="0"/>
              <a:t>项目的代码结构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82702F5E-F291-4190-8A38-E98E11DE62CE}"/>
              </a:ext>
            </a:extLst>
          </p:cNvPr>
          <p:cNvSpPr txBox="1"/>
          <p:nvPr/>
        </p:nvSpPr>
        <p:spPr>
          <a:xfrm>
            <a:off x="576196" y="970570"/>
            <a:ext cx="2974114" cy="2458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708" lvl="4" indent="-357708">
              <a:lnSpc>
                <a:spcPct val="250000"/>
              </a:lnSpc>
              <a:buFont typeface="Wingdings" pitchFamily="2" charset="2"/>
              <a:buChar char="l"/>
              <a:defRPr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（工程）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250000"/>
              </a:lnSpc>
              <a:buFont typeface="Wingdings" pitchFamily="2" charset="2"/>
              <a:buChar char="l"/>
              <a:defRPr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module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（模块）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250000"/>
              </a:lnSpc>
              <a:buFont typeface="Wingdings" pitchFamily="2" charset="2"/>
              <a:buChar char="l"/>
              <a:defRPr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（包）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lvl="4" indent="-357708">
              <a:lnSpc>
                <a:spcPct val="250000"/>
              </a:lnSpc>
              <a:buFont typeface="Wingdings" pitchFamily="2" charset="2"/>
              <a:buChar char="l"/>
              <a:defRPr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（类）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E869B5A-1350-41C5-997C-6DB01E61A92A}"/>
              </a:ext>
            </a:extLst>
          </p:cNvPr>
          <p:cNvSpPr/>
          <p:nvPr/>
        </p:nvSpPr>
        <p:spPr>
          <a:xfrm>
            <a:off x="3853998" y="1147605"/>
            <a:ext cx="7452758" cy="412661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20DB424-F99A-4128-A57D-6AFC7A67C3B5}"/>
              </a:ext>
            </a:extLst>
          </p:cNvPr>
          <p:cNvSpPr/>
          <p:nvPr/>
        </p:nvSpPr>
        <p:spPr>
          <a:xfrm>
            <a:off x="4109689" y="2150912"/>
            <a:ext cx="1809560" cy="22874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5D53BD85-AC64-42D3-A2C5-55AC9937C68E}"/>
              </a:ext>
            </a:extLst>
          </p:cNvPr>
          <p:cNvSpPr/>
          <p:nvPr/>
        </p:nvSpPr>
        <p:spPr>
          <a:xfrm>
            <a:off x="6363012" y="2150911"/>
            <a:ext cx="2125014" cy="291973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92A7C585-2448-41F4-8FAC-056C6A9E8969}"/>
              </a:ext>
            </a:extLst>
          </p:cNvPr>
          <p:cNvSpPr/>
          <p:nvPr/>
        </p:nvSpPr>
        <p:spPr>
          <a:xfrm>
            <a:off x="8746083" y="2150911"/>
            <a:ext cx="2125014" cy="178593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C73208C-DF3B-4021-9116-E04D27A44771}"/>
              </a:ext>
            </a:extLst>
          </p:cNvPr>
          <p:cNvSpPr txBox="1"/>
          <p:nvPr/>
        </p:nvSpPr>
        <p:spPr>
          <a:xfrm>
            <a:off x="6624159" y="1299672"/>
            <a:ext cx="32647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淘宝系统（</a:t>
            </a:r>
            <a:r>
              <a:rPr lang="en-US" altLang="zh-CN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Project </a:t>
            </a:r>
            <a:r>
              <a:rPr lang="zh-CN" alt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工程）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ADE0589-BC18-471B-956A-7D12057CA2EB}"/>
              </a:ext>
            </a:extLst>
          </p:cNvPr>
          <p:cNvSpPr txBox="1"/>
          <p:nvPr/>
        </p:nvSpPr>
        <p:spPr>
          <a:xfrm>
            <a:off x="4078761" y="1763221"/>
            <a:ext cx="3264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首页（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Module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模块）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6A40591-DE50-4A28-B215-D4A05B8D94D9}"/>
              </a:ext>
            </a:extLst>
          </p:cNvPr>
          <p:cNvSpPr txBox="1"/>
          <p:nvPr/>
        </p:nvSpPr>
        <p:spPr>
          <a:xfrm>
            <a:off x="6408644" y="1744220"/>
            <a:ext cx="3264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购物车（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Module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模块）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EBBBE81-4E8A-4DC9-A472-E5A9E30A0879}"/>
              </a:ext>
            </a:extLst>
          </p:cNvPr>
          <p:cNvSpPr txBox="1"/>
          <p:nvPr/>
        </p:nvSpPr>
        <p:spPr>
          <a:xfrm>
            <a:off x="9049440" y="1763221"/>
            <a:ext cx="2027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订单（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Module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模块）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335820A6-050A-4D66-A012-535C154160DB}"/>
              </a:ext>
            </a:extLst>
          </p:cNvPr>
          <p:cNvSpPr/>
          <p:nvPr/>
        </p:nvSpPr>
        <p:spPr>
          <a:xfrm>
            <a:off x="4233579" y="3350376"/>
            <a:ext cx="1506831" cy="931401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 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9719A0B5-1784-1457-A72B-E11C5E19C3DC}"/>
              </a:ext>
            </a:extLst>
          </p:cNvPr>
          <p:cNvSpPr/>
          <p:nvPr/>
        </p:nvSpPr>
        <p:spPr>
          <a:xfrm>
            <a:off x="4233578" y="2314417"/>
            <a:ext cx="1506831" cy="9314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 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73C53EE0-2C84-4E1F-73B1-78F8B76884D2}"/>
              </a:ext>
            </a:extLst>
          </p:cNvPr>
          <p:cNvSpPr/>
          <p:nvPr/>
        </p:nvSpPr>
        <p:spPr>
          <a:xfrm>
            <a:off x="6603105" y="2339566"/>
            <a:ext cx="1506831" cy="792548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 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DAC93BBB-1CC4-AF56-7506-21014677740E}"/>
              </a:ext>
            </a:extLst>
          </p:cNvPr>
          <p:cNvSpPr/>
          <p:nvPr/>
        </p:nvSpPr>
        <p:spPr>
          <a:xfrm>
            <a:off x="6590138" y="3211141"/>
            <a:ext cx="1506831" cy="792548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 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E593507F-C437-8622-E8AF-2513F5EEDC9C}"/>
              </a:ext>
            </a:extLst>
          </p:cNvPr>
          <p:cNvSpPr/>
          <p:nvPr/>
        </p:nvSpPr>
        <p:spPr>
          <a:xfrm>
            <a:off x="6579365" y="4089740"/>
            <a:ext cx="1506831" cy="792548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 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C77879C5-DD09-D290-4EB5-A849615DB5C4}"/>
              </a:ext>
            </a:extLst>
          </p:cNvPr>
          <p:cNvSpPr/>
          <p:nvPr/>
        </p:nvSpPr>
        <p:spPr>
          <a:xfrm>
            <a:off x="9055174" y="2339566"/>
            <a:ext cx="1506831" cy="792548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 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83342CB3-5445-79FD-96A7-6085B7B04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056" y="5637776"/>
            <a:ext cx="4439907" cy="38579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BFD9139C-25B9-6718-587D-1D84AAA52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963" y="5685600"/>
            <a:ext cx="3685592" cy="34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7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29" grpId="0" animBg="1"/>
      <p:bldP spid="30" grpId="0" animBg="1"/>
      <p:bldP spid="31" grpId="0"/>
      <p:bldP spid="32" grpId="0"/>
      <p:bldP spid="34" grpId="0"/>
      <p:bldP spid="35" grpId="0"/>
      <p:bldP spid="37" grpId="0" animBg="1"/>
      <p:bldP spid="39" grpId="0" animBg="1"/>
      <p:bldP spid="47" grpId="0" animBg="1"/>
      <p:bldP spid="48" grpId="0" animBg="1"/>
      <p:bldP spid="49" grpId="0" animBg="1"/>
      <p:bldP spid="5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782110"/>
  <p:tag name="ISLIDE.TEMPLATE" val="1f6b6247-00f9-4185-bb3e-6a09396f8e3b"/>
</p:tagLst>
</file>

<file path=ppt/theme/theme1.xml><?xml version="1.0" encoding="utf-8"?>
<a:theme xmlns:a="http://schemas.openxmlformats.org/drawingml/2006/main" name="内容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Default.potx" id="{1D9758C4-BF53-48D5-9F51-21F468A6C710}" vid="{F0E1EFAF-5478-48F0-8152-DA9350739AFC}"/>
    </a:ext>
  </a:extLst>
</a:theme>
</file>

<file path=ppt/theme/theme2.xml><?xml version="1.0" encoding="utf-8"?>
<a:theme xmlns:a="http://schemas.openxmlformats.org/drawingml/2006/main" name="封面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章节目录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小结思考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小结思考模板2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Seven</Template>
  <TotalTime>1751</TotalTime>
  <Words>975</Words>
  <Application>Microsoft Office PowerPoint</Application>
  <PresentationFormat>宽屏</PresentationFormat>
  <Paragraphs>161</Paragraphs>
  <Slides>23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23</vt:i4>
      </vt:variant>
    </vt:vector>
  </HeadingPairs>
  <TitlesOfParts>
    <vt:vector size="47" baseType="lpstr">
      <vt:lpstr>Alibaba PuHuiTi B</vt:lpstr>
      <vt:lpstr>Alibaba PuHuiTi M</vt:lpstr>
      <vt:lpstr>Alibaba PuHuiTi R</vt:lpstr>
      <vt:lpstr>Impact MT Std</vt:lpstr>
      <vt:lpstr>阿里巴巴普惠体</vt:lpstr>
      <vt:lpstr>阿里巴巴普惠体 Heavy</vt:lpstr>
      <vt:lpstr>阿里巴巴普惠体 Medium</vt:lpstr>
      <vt:lpstr>等线</vt:lpstr>
      <vt:lpstr>楷体</vt:lpstr>
      <vt:lpstr>微软雅黑</vt:lpstr>
      <vt:lpstr>印品黑体</vt:lpstr>
      <vt:lpstr>造字工房劲黑（非商用）常规体</vt:lpstr>
      <vt:lpstr>Arial</vt:lpstr>
      <vt:lpstr>Calibri</vt:lpstr>
      <vt:lpstr>Calisto MT</vt:lpstr>
      <vt:lpstr>Cascadia Code SemiBold</vt:lpstr>
      <vt:lpstr>Consolas</vt:lpstr>
      <vt:lpstr>Source Code Pro</vt:lpstr>
      <vt:lpstr>Wingdings</vt:lpstr>
      <vt:lpstr>内容模板</vt:lpstr>
      <vt:lpstr>封面</vt:lpstr>
      <vt:lpstr>章节目录模板</vt:lpstr>
      <vt:lpstr>小结思考模板</vt:lpstr>
      <vt:lpstr>小结思考模板2</vt:lpstr>
      <vt:lpstr>Java编程工具的使用</vt:lpstr>
      <vt:lpstr>企业级开发工具的介绍</vt:lpstr>
      <vt:lpstr>企业级开发工具的介绍</vt:lpstr>
      <vt:lpstr>PowerPoint 演示文稿</vt:lpstr>
      <vt:lpstr>IDEA的下载和安装</vt:lpstr>
      <vt:lpstr>请在自己的电脑上安装IDEA</vt:lpstr>
      <vt:lpstr>PowerPoint 演示文稿</vt:lpstr>
      <vt:lpstr>IDEA创建Java项目的代码结构</vt:lpstr>
      <vt:lpstr>IDEA创建Java项目的代码结构</vt:lpstr>
      <vt:lpstr>使用IDEA开发第一个Java程序的步骤</vt:lpstr>
      <vt:lpstr>使用IDEA开发第一个Java程序的步骤</vt:lpstr>
      <vt:lpstr>使用IDEA开发第一个Java程序的步骤</vt:lpstr>
      <vt:lpstr>使用IDEA开发第一个Java程序的步骤</vt:lpstr>
      <vt:lpstr>使用IDEA开发第一个Java程序的步骤</vt:lpstr>
      <vt:lpstr>PowerPoint 演示文稿</vt:lpstr>
      <vt:lpstr>PowerPoint 演示文稿</vt:lpstr>
      <vt:lpstr>IDEA安装AI插件</vt:lpstr>
      <vt:lpstr>PowerPoint 演示文稿</vt:lpstr>
      <vt:lpstr>PowerPoint 演示文稿</vt:lpstr>
      <vt:lpstr>常用快捷键介绍</vt:lpstr>
      <vt:lpstr>PowerPoint 演示文稿</vt:lpstr>
      <vt:lpstr>IDEA中的其他操作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Seven</dc:creator>
  <cp:lastModifiedBy>l d</cp:lastModifiedBy>
  <cp:revision>192</cp:revision>
  <cp:lastPrinted>2022-05-29T16:00:00Z</cp:lastPrinted>
  <dcterms:created xsi:type="dcterms:W3CDTF">2022-05-29T16:00:00Z</dcterms:created>
  <dcterms:modified xsi:type="dcterms:W3CDTF">2024-06-26T07:35:03Z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1f6b6247-00f9-4185-bb3e-6a09396f8e3b</vt:lpwstr>
  </property>
</Properties>
</file>